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1" r:id="rId2"/>
  </p:sldMasterIdLst>
  <p:notesMasterIdLst>
    <p:notesMasterId r:id="rId20"/>
  </p:notesMasterIdLst>
  <p:sldIdLst>
    <p:sldId id="256" r:id="rId3"/>
    <p:sldId id="257" r:id="rId4"/>
    <p:sldId id="277" r:id="rId5"/>
    <p:sldId id="273" r:id="rId6"/>
    <p:sldId id="260" r:id="rId7"/>
    <p:sldId id="262" r:id="rId8"/>
    <p:sldId id="261" r:id="rId9"/>
    <p:sldId id="267" r:id="rId10"/>
    <p:sldId id="269" r:id="rId11"/>
    <p:sldId id="276" r:id="rId12"/>
    <p:sldId id="280" r:id="rId13"/>
    <p:sldId id="264" r:id="rId14"/>
    <p:sldId id="274" r:id="rId15"/>
    <p:sldId id="275" r:id="rId16"/>
    <p:sldId id="278" r:id="rId17"/>
    <p:sldId id="265" r:id="rId18"/>
    <p:sldId id="266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3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Gazelle-set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100</c:v>
                </c:pt>
                <c:pt idx="6">
                  <c:v>200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208964.58</c:v>
                </c:pt>
                <c:pt idx="1">
                  <c:v>288983.94</c:v>
                </c:pt>
                <c:pt idx="2">
                  <c:v>369099.03</c:v>
                </c:pt>
                <c:pt idx="3">
                  <c:v>402284.97</c:v>
                </c:pt>
                <c:pt idx="4">
                  <c:v>424142.19</c:v>
                </c:pt>
                <c:pt idx="5">
                  <c:v>424196.16</c:v>
                </c:pt>
                <c:pt idx="6">
                  <c:v>383127.09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CC-4EDC-B1FE-67EF47A9CDD6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Kernel-set</c:v>
                </c:pt>
              </c:strCache>
            </c:strRef>
          </c:tx>
          <c:spPr>
            <a:ln w="12700" cap="rnd">
              <a:solidFill>
                <a:srgbClr val="000000">
                  <a:lumMod val="65000"/>
                  <a:lumOff val="35000"/>
                </a:srgb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solidFill>
                  <a:srgbClr val="000000">
                    <a:lumMod val="65000"/>
                    <a:lumOff val="35000"/>
                  </a:srgbClr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100</c:v>
                </c:pt>
                <c:pt idx="6">
                  <c:v>200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124273</c:v>
                </c:pt>
                <c:pt idx="1">
                  <c:v>130717.25</c:v>
                </c:pt>
                <c:pt idx="2">
                  <c:v>147054.5</c:v>
                </c:pt>
                <c:pt idx="3">
                  <c:v>147130.22</c:v>
                </c:pt>
                <c:pt idx="4">
                  <c:v>137511.85999999999</c:v>
                </c:pt>
                <c:pt idx="5">
                  <c:v>134255.22</c:v>
                </c:pt>
                <c:pt idx="6">
                  <c:v>124727.16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CC-4EDC-B1FE-67EF47A9CD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947104"/>
        <c:axId val="4694764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clients(connections)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10</c:v>
                      </c:pt>
                      <c:pt idx="1">
                        <c:v>20</c:v>
                      </c:pt>
                      <c:pt idx="2">
                        <c:v>30</c:v>
                      </c:pt>
                      <c:pt idx="3">
                        <c:v>40</c:v>
                      </c:pt>
                      <c:pt idx="4">
                        <c:v>50</c:v>
                      </c:pt>
                      <c:pt idx="5">
                        <c:v>100</c:v>
                      </c:pt>
                      <c:pt idx="6">
                        <c:v>200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Sheet1!$A$2:$A$8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10</c:v>
                      </c:pt>
                      <c:pt idx="1">
                        <c:v>20</c:v>
                      </c:pt>
                      <c:pt idx="2">
                        <c:v>30</c:v>
                      </c:pt>
                      <c:pt idx="3">
                        <c:v>40</c:v>
                      </c:pt>
                      <c:pt idx="4">
                        <c:v>50</c:v>
                      </c:pt>
                      <c:pt idx="5">
                        <c:v>100</c:v>
                      </c:pt>
                      <c:pt idx="6">
                        <c:v>200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1DCC-4EDC-B1FE-67EF47A9CDD6}"/>
                  </c:ext>
                </c:extLst>
              </c15:ser>
            </c15:filteredLineSeries>
          </c:ext>
        </c:extLst>
      </c:lineChart>
      <c:catAx>
        <c:axId val="46947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clients(connections)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6947648"/>
        <c:crosses val="autoZero"/>
        <c:auto val="1"/>
        <c:lblAlgn val="ctr"/>
        <c:lblOffset val="100"/>
        <c:noMultiLvlLbl val="0"/>
      </c:catAx>
      <c:valAx>
        <c:axId val="46947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request/s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6947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1"/>
          <c:tx>
            <c:strRef>
              <c:f>Sheet1!$B$22</c:f>
              <c:strCache>
                <c:ptCount val="1"/>
                <c:pt idx="0">
                  <c:v>Gazelle-get</c:v>
                </c:pt>
              </c:strCache>
            </c:strRef>
          </c:tx>
          <c:spPr>
            <a:ln w="12700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bg1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cat>
            <c:numRef>
              <c:f>Sheet1!$A$23:$A$29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100</c:v>
                </c:pt>
                <c:pt idx="6">
                  <c:v>200</c:v>
                </c:pt>
              </c:numCache>
            </c:numRef>
          </c:cat>
          <c:val>
            <c:numRef>
              <c:f>Sheet1!$B$23:$B$29</c:f>
              <c:numCache>
                <c:formatCode>General</c:formatCode>
                <c:ptCount val="7"/>
                <c:pt idx="0">
                  <c:v>223909</c:v>
                </c:pt>
                <c:pt idx="1">
                  <c:v>300012</c:v>
                </c:pt>
                <c:pt idx="2">
                  <c:v>369248.94</c:v>
                </c:pt>
                <c:pt idx="3">
                  <c:v>406801.72</c:v>
                </c:pt>
                <c:pt idx="4">
                  <c:v>433482.16</c:v>
                </c:pt>
                <c:pt idx="5">
                  <c:v>474856.34</c:v>
                </c:pt>
                <c:pt idx="6">
                  <c:v>453165.38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AE-4FD3-BA20-1C8BD4D054E3}"/>
            </c:ext>
          </c:extLst>
        </c:ser>
        <c:ser>
          <c:idx val="2"/>
          <c:order val="2"/>
          <c:tx>
            <c:strRef>
              <c:f>Sheet1!$C$22</c:f>
              <c:strCache>
                <c:ptCount val="1"/>
                <c:pt idx="0">
                  <c:v>Kernel-get</c:v>
                </c:pt>
              </c:strCache>
            </c:strRef>
          </c:tx>
          <c:spPr>
            <a:ln w="12700" cap="rnd">
              <a:solidFill>
                <a:srgbClr val="000000">
                  <a:lumMod val="65000"/>
                  <a:lumOff val="35000"/>
                </a:srgbClr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chemeClr val="bg1"/>
              </a:solidFill>
              <a:ln w="12700">
                <a:solidFill>
                  <a:srgbClr val="000000">
                    <a:lumMod val="65000"/>
                    <a:lumOff val="35000"/>
                  </a:srgbClr>
                </a:solidFill>
              </a:ln>
              <a:effectLst/>
            </c:spPr>
          </c:marker>
          <c:cat>
            <c:numRef>
              <c:f>Sheet1!$A$23:$A$29</c:f>
              <c:numCache>
                <c:formatCode>General</c:formatCode>
                <c:ptCount val="7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100</c:v>
                </c:pt>
                <c:pt idx="6">
                  <c:v>200</c:v>
                </c:pt>
              </c:numCache>
            </c:numRef>
          </c:cat>
          <c:val>
            <c:numRef>
              <c:f>Sheet1!$C$23:$C$29</c:f>
              <c:numCache>
                <c:formatCode>General</c:formatCode>
                <c:ptCount val="7"/>
                <c:pt idx="0">
                  <c:v>139580.98000000001</c:v>
                </c:pt>
                <c:pt idx="1">
                  <c:v>148904.81</c:v>
                </c:pt>
                <c:pt idx="2">
                  <c:v>147214.69</c:v>
                </c:pt>
                <c:pt idx="3">
                  <c:v>150559.32999999999</c:v>
                </c:pt>
                <c:pt idx="4">
                  <c:v>147762.85999999999</c:v>
                </c:pt>
                <c:pt idx="5">
                  <c:v>138979.60999999999</c:v>
                </c:pt>
                <c:pt idx="6">
                  <c:v>129027.27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AE-4FD3-BA20-1C8BD4D054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1544496"/>
        <c:axId val="59154558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Sheet1!$A$22</c15:sqref>
                        </c15:formulaRef>
                      </c:ext>
                    </c:extLst>
                    <c:strCache>
                      <c:ptCount val="1"/>
                      <c:pt idx="0">
                        <c:v>clients(connections)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Sheet1!$A$23:$A$29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10</c:v>
                      </c:pt>
                      <c:pt idx="1">
                        <c:v>20</c:v>
                      </c:pt>
                      <c:pt idx="2">
                        <c:v>30</c:v>
                      </c:pt>
                      <c:pt idx="3">
                        <c:v>40</c:v>
                      </c:pt>
                      <c:pt idx="4">
                        <c:v>50</c:v>
                      </c:pt>
                      <c:pt idx="5">
                        <c:v>100</c:v>
                      </c:pt>
                      <c:pt idx="6">
                        <c:v>200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Sheet1!$A$23:$A$29</c15:sqref>
                        </c15:formulaRef>
                      </c:ext>
                    </c:extLst>
                    <c:numCache>
                      <c:formatCode>General</c:formatCode>
                      <c:ptCount val="7"/>
                      <c:pt idx="0">
                        <c:v>10</c:v>
                      </c:pt>
                      <c:pt idx="1">
                        <c:v>20</c:v>
                      </c:pt>
                      <c:pt idx="2">
                        <c:v>30</c:v>
                      </c:pt>
                      <c:pt idx="3">
                        <c:v>40</c:v>
                      </c:pt>
                      <c:pt idx="4">
                        <c:v>50</c:v>
                      </c:pt>
                      <c:pt idx="5">
                        <c:v>100</c:v>
                      </c:pt>
                      <c:pt idx="6">
                        <c:v>200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AAAE-4FD3-BA20-1C8BD4D054E3}"/>
                  </c:ext>
                </c:extLst>
              </c15:ser>
            </c15:filteredLineSeries>
          </c:ext>
        </c:extLst>
      </c:lineChart>
      <c:catAx>
        <c:axId val="591544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clients(connections)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1545584"/>
        <c:crosses val="autoZero"/>
        <c:auto val="1"/>
        <c:lblAlgn val="ctr"/>
        <c:lblOffset val="100"/>
        <c:noMultiLvlLbl val="0"/>
      </c:catAx>
      <c:valAx>
        <c:axId val="59154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request/s</a:t>
                </a:r>
                <a:endParaRPr lang="zh-C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1544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zh-CN"/>
              <a:t>   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2881874418320405"/>
          <c:y val="0.2989884803398376"/>
          <c:w val="0.7471569768064279"/>
          <c:h val="0.5074505727910454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Kernel</c:v>
                </c:pt>
              </c:strCache>
            </c:strRef>
          </c:tx>
          <c:spPr>
            <a:ln w="12700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6"/>
                <c:pt idx="0">
                  <c:v>1</c:v>
                </c:pt>
                <c:pt idx="1">
                  <c:v>40</c:v>
                </c:pt>
                <c:pt idx="2">
                  <c:v>80</c:v>
                </c:pt>
                <c:pt idx="3">
                  <c:v>160</c:v>
                </c:pt>
                <c:pt idx="4">
                  <c:v>240</c:v>
                </c:pt>
                <c:pt idx="5">
                  <c:v>400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6"/>
                <c:pt idx="0">
                  <c:v>6424</c:v>
                </c:pt>
                <c:pt idx="1">
                  <c:v>231387</c:v>
                </c:pt>
                <c:pt idx="2">
                  <c:v>418754</c:v>
                </c:pt>
                <c:pt idx="3">
                  <c:v>520144</c:v>
                </c:pt>
                <c:pt idx="4">
                  <c:v>587091</c:v>
                </c:pt>
                <c:pt idx="5">
                  <c:v>595639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FB2-470B-B1DD-5B430B18C9A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Gazelle</c:v>
                </c:pt>
              </c:strCache>
            </c:strRef>
          </c:tx>
          <c:spPr>
            <a:ln w="127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noFill/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6"/>
                <c:pt idx="0">
                  <c:v>1</c:v>
                </c:pt>
                <c:pt idx="1">
                  <c:v>40</c:v>
                </c:pt>
                <c:pt idx="2">
                  <c:v>80</c:v>
                </c:pt>
                <c:pt idx="3">
                  <c:v>160</c:v>
                </c:pt>
                <c:pt idx="4">
                  <c:v>240</c:v>
                </c:pt>
                <c:pt idx="5">
                  <c:v>400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6"/>
                <c:pt idx="0">
                  <c:v>7738</c:v>
                </c:pt>
                <c:pt idx="1">
                  <c:v>262282</c:v>
                </c:pt>
                <c:pt idx="2">
                  <c:v>472629</c:v>
                </c:pt>
                <c:pt idx="3">
                  <c:v>612318</c:v>
                </c:pt>
                <c:pt idx="4">
                  <c:v>660627</c:v>
                </c:pt>
                <c:pt idx="5">
                  <c:v>661559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FB2-470B-B1DD-5B430B18C9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3895728"/>
        <c:axId val="2023896272"/>
      </c:lineChart>
      <c:catAx>
        <c:axId val="20238957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pPr>
                <a:r>
                  <a:rPr lang="en-US" altLang="zh-CN" dirty="0"/>
                  <a:t>TPCC-terminals(connections)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zh-CN"/>
          </a:p>
        </c:txPr>
        <c:crossAx val="2023896272"/>
        <c:crosses val="autoZero"/>
        <c:auto val="1"/>
        <c:lblAlgn val="ctr"/>
        <c:lblOffset val="100"/>
        <c:noMultiLvlLbl val="0"/>
      </c:catAx>
      <c:valAx>
        <c:axId val="2023896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pPr>
                <a:r>
                  <a:rPr lang="en-US" altLang="zh-CN" dirty="0" err="1"/>
                  <a:t>tpmC</a:t>
                </a:r>
                <a:endParaRPr lang="zh-CN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zh-CN"/>
          </a:p>
        </c:txPr>
        <c:crossAx val="2023895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76665275258628"/>
          <c:y val="8.9877022989445915E-2"/>
          <c:w val="0.61499333499761066"/>
          <c:h val="0.137771757381579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aseline="0">
          <a:latin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D7BF96-BE9E-46E2-8D55-6E8BDDC32DAE}" type="doc">
      <dgm:prSet loTypeId="urn:microsoft.com/office/officeart/2005/8/layout/process3#1" loCatId="process" qsTypeId="urn:microsoft.com/office/officeart/2005/8/quickstyle/simple1#1" qsCatId="simple" csTypeId="urn:microsoft.com/office/officeart/2005/8/colors/accent1_2#1" csCatId="accent1" phldr="0"/>
      <dgm:spPr/>
      <dgm:t>
        <a:bodyPr/>
        <a:lstStyle/>
        <a:p>
          <a:endParaRPr lang="zh-CN" altLang="en-US"/>
        </a:p>
      </dgm:t>
    </dgm:pt>
    <dgm:pt modelId="{AC6B50A2-A719-40F2-A025-D428F4ED7AF7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/>
            <a:t>局部性失效</a:t>
          </a:r>
        </a:p>
      </dgm:t>
    </dgm:pt>
    <dgm:pt modelId="{CA8D0332-16E7-482E-9342-B84A5B6AB1E4}" type="parTrans" cxnId="{1469F05C-1ED8-4279-983F-5E1C160011E2}">
      <dgm:prSet/>
      <dgm:spPr/>
      <dgm:t>
        <a:bodyPr/>
        <a:lstStyle/>
        <a:p>
          <a:endParaRPr lang="zh-CN" altLang="en-US"/>
        </a:p>
      </dgm:t>
    </dgm:pt>
    <dgm:pt modelId="{90A52E01-7D27-4B54-9739-4258B1F7A655}" type="sibTrans" cxnId="{1469F05C-1ED8-4279-983F-5E1C160011E2}">
      <dgm:prSet/>
      <dgm:spPr/>
      <dgm:t>
        <a:bodyPr/>
        <a:lstStyle/>
        <a:p>
          <a:endParaRPr lang="zh-CN" altLang="en-US"/>
        </a:p>
      </dgm:t>
    </dgm:pt>
    <dgm:pt modelId="{557440AE-D69C-47D9-9905-F3E4A01095B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一个数据包的处理可能跨多个CPU核心、缓存失效、NUMA不友好</a:t>
          </a:r>
          <a:r>
            <a:rPr lang="zh-CN" altLang="en-US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，</a:t>
          </a:r>
          <a:r>
            <a:rPr lang="en-US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造成局部性失效，CPU缓存失效。</a:t>
          </a:r>
          <a:endParaRPr lang="en-US"/>
        </a:p>
      </dgm:t>
    </dgm:pt>
    <dgm:pt modelId="{EE3D0348-3FEB-471E-885A-DB3C12EF003A}" type="parTrans" cxnId="{E7C234C8-222C-4220-A828-11C9EDBF65DA}">
      <dgm:prSet/>
      <dgm:spPr/>
      <dgm:t>
        <a:bodyPr/>
        <a:lstStyle/>
        <a:p>
          <a:endParaRPr lang="zh-CN" altLang="en-US"/>
        </a:p>
      </dgm:t>
    </dgm:pt>
    <dgm:pt modelId="{DED3415B-1CD7-4B25-B51D-FB3F2D412637}" type="sibTrans" cxnId="{E7C234C8-222C-4220-A828-11C9EDBF65DA}">
      <dgm:prSet/>
      <dgm:spPr/>
      <dgm:t>
        <a:bodyPr/>
        <a:lstStyle/>
        <a:p>
          <a:endParaRPr lang="zh-CN" altLang="en-US"/>
        </a:p>
      </dgm:t>
    </dgm:pt>
    <dgm:pt modelId="{9F90E17E-D5B8-4493-81C7-6BA6A294E0F3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中断处理</a:t>
          </a:r>
        </a:p>
      </dgm:t>
    </dgm:pt>
    <dgm:pt modelId="{DA9881DA-8597-4D4C-984B-159444123D63}" type="parTrans" cxnId="{C806F5F6-1D01-48D8-94E5-40E5520DD549}">
      <dgm:prSet/>
      <dgm:spPr/>
      <dgm:t>
        <a:bodyPr/>
        <a:lstStyle/>
        <a:p>
          <a:endParaRPr lang="zh-CN" altLang="en-US"/>
        </a:p>
      </dgm:t>
    </dgm:pt>
    <dgm:pt modelId="{E43E321E-C2A1-4DAD-9F35-C04C232EC0A3}" type="sibTrans" cxnId="{C806F5F6-1D01-48D8-94E5-40E5520DD549}">
      <dgm:prSet/>
      <dgm:spPr/>
      <dgm:t>
        <a:bodyPr/>
        <a:lstStyle/>
        <a:p>
          <a:endParaRPr lang="zh-CN" altLang="en-US"/>
        </a:p>
      </dgm:t>
    </dgm:pt>
    <dgm:pt modelId="{672E3658-AA4F-4269-932D-FF9180C97FF8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endParaRPr lang="zh-CN" altLang="en-US"/>
        </a:p>
      </dgm:t>
    </dgm:pt>
    <dgm:pt modelId="{8DD25845-A05D-4437-868F-74E878F5CF11}" type="parTrans" cxnId="{BD1BA4FF-47CD-46DA-8DB0-85439116F279}">
      <dgm:prSet/>
      <dgm:spPr/>
      <dgm:t>
        <a:bodyPr/>
        <a:lstStyle/>
        <a:p>
          <a:endParaRPr lang="zh-CN" altLang="en-US"/>
        </a:p>
      </dgm:t>
    </dgm:pt>
    <dgm:pt modelId="{0BC1497E-6686-40F8-879C-BF6497E50016}" type="sibTrans" cxnId="{BD1BA4FF-47CD-46DA-8DB0-85439116F279}">
      <dgm:prSet/>
      <dgm:spPr/>
      <dgm:t>
        <a:bodyPr/>
        <a:lstStyle/>
        <a:p>
          <a:endParaRPr lang="zh-CN" altLang="en-US"/>
        </a:p>
      </dgm:t>
    </dgm:pt>
    <dgm:pt modelId="{467DF180-015E-4E87-B26F-DC4DEDEEA768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硬件中断、软中断、上下文切换</a:t>
          </a:r>
          <a:r>
            <a:rPr lang="zh-CN" altLang="en-US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，</a:t>
          </a:r>
          <a:r>
            <a:rPr lang="en-US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将产生较高的性能开销。</a:t>
          </a:r>
          <a:endParaRPr lang="zh-CN" altLang="en-US" dirty="0">
            <a:ea typeface="宋体" charset="0"/>
          </a:endParaRPr>
        </a:p>
      </dgm:t>
    </dgm:pt>
    <dgm:pt modelId="{D3F9E506-BFBE-41C7-AC40-2183A6F12E40}" type="parTrans" cxnId="{D2C907E8-778E-4501-B312-C739016BDC18}">
      <dgm:prSet/>
      <dgm:spPr/>
      <dgm:t>
        <a:bodyPr/>
        <a:lstStyle/>
        <a:p>
          <a:endParaRPr lang="zh-CN" altLang="en-US"/>
        </a:p>
      </dgm:t>
    </dgm:pt>
    <dgm:pt modelId="{8B7FE7C4-66BB-4942-93AC-024129A2DE42}" type="sibTrans" cxnId="{D2C907E8-778E-4501-B312-C739016BDC18}">
      <dgm:prSet/>
      <dgm:spPr/>
      <dgm:t>
        <a:bodyPr/>
        <a:lstStyle/>
        <a:p>
          <a:endParaRPr lang="zh-CN" altLang="en-US"/>
        </a:p>
      </dgm:t>
    </dgm:pt>
    <dgm:pt modelId="{17FA48D7-57D5-4407-BDCA-3A8744ACC34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ea typeface="宋体" charset="0"/>
            </a:rPr>
            <a:t>内存拷贝</a:t>
          </a:r>
        </a:p>
      </dgm:t>
    </dgm:pt>
    <dgm:pt modelId="{2A089BA2-5E83-43ED-9D96-11C83CD15C65}" type="parTrans" cxnId="{4A5011A2-E23F-4BAD-9915-7CCB3BDA133F}">
      <dgm:prSet/>
      <dgm:spPr/>
      <dgm:t>
        <a:bodyPr/>
        <a:lstStyle/>
        <a:p>
          <a:endParaRPr lang="zh-CN" altLang="en-US"/>
        </a:p>
      </dgm:t>
    </dgm:pt>
    <dgm:pt modelId="{4383F0BC-0D83-48CE-B1F6-711566ABE98F}" type="sibTrans" cxnId="{4A5011A2-E23F-4BAD-9915-7CCB3BDA133F}">
      <dgm:prSet/>
      <dgm:spPr/>
      <dgm:t>
        <a:bodyPr/>
        <a:lstStyle/>
        <a:p>
          <a:endParaRPr lang="zh-CN" altLang="en-US"/>
        </a:p>
      </dgm:t>
    </dgm:pt>
    <dgm:pt modelId="{60A5E316-DBCD-46FA-A96F-5F85A99184D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网络数据包从网卡到应用程序需要经过： 数据从网卡通过DMA等方式传到内核开辟的缓冲区； 数据从内核空间复制到用户态空间。</a:t>
          </a:r>
          <a:endParaRPr lang="zh-CN" altLang="en-US">
            <a:ea typeface="宋体" charset="0"/>
          </a:endParaRPr>
        </a:p>
      </dgm:t>
    </dgm:pt>
    <dgm:pt modelId="{F0E5B90A-FF5C-4AA9-B7DF-2EDF2654CFB9}" type="parTrans" cxnId="{9B0A720A-1F8D-4223-AC42-54D2C129CCCC}">
      <dgm:prSet/>
      <dgm:spPr/>
      <dgm:t>
        <a:bodyPr/>
        <a:lstStyle/>
        <a:p>
          <a:endParaRPr lang="zh-CN" altLang="en-US"/>
        </a:p>
      </dgm:t>
    </dgm:pt>
    <dgm:pt modelId="{B0B06B31-636B-447E-A647-C07BB9602269}" type="sibTrans" cxnId="{9B0A720A-1F8D-4223-AC42-54D2C129CCCC}">
      <dgm:prSet/>
      <dgm:spPr/>
      <dgm:t>
        <a:bodyPr/>
        <a:lstStyle/>
        <a:p>
          <a:endParaRPr lang="zh-CN" altLang="en-US"/>
        </a:p>
      </dgm:t>
    </dgm:pt>
    <dgm:pt modelId="{C17CC9AA-3E65-458D-9073-D5840DC35256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>
              <a:ea typeface="宋体" charset="0"/>
            </a:rPr>
            <a:t>系统调用</a:t>
          </a:r>
        </a:p>
      </dgm:t>
    </dgm:pt>
    <dgm:pt modelId="{1DD6BE80-90D9-455F-BFC8-63D462FB099F}" type="parTrans" cxnId="{1362F87F-4B4F-4F83-AFDF-3C63B91987F3}">
      <dgm:prSet/>
      <dgm:spPr/>
      <dgm:t>
        <a:bodyPr/>
        <a:lstStyle/>
        <a:p>
          <a:endParaRPr lang="zh-CN" altLang="en-US"/>
        </a:p>
      </dgm:t>
    </dgm:pt>
    <dgm:pt modelId="{4C9A2E8C-EB59-4226-8BCB-3024AB056952}" type="sibTrans" cxnId="{1362F87F-4B4F-4F83-AFDF-3C63B91987F3}">
      <dgm:prSet/>
      <dgm:spPr/>
      <dgm:t>
        <a:bodyPr/>
        <a:lstStyle/>
        <a:p>
          <a:endParaRPr lang="zh-CN" altLang="en-US"/>
        </a:p>
      </dgm:t>
    </dgm:pt>
    <dgm:pt modelId="{508AB588-10B3-4FF0-B500-203C567A85D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dirty="0" err="1">
              <a:sym typeface="+mn-ea"/>
            </a:rPr>
            <a:t>软</a:t>
          </a:r>
          <a:r>
            <a:rPr lang="en-US" dirty="0" err="1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中断、上下文切换、锁竞争</a:t>
          </a:r>
          <a:r>
            <a:rPr lang="en-US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 频繁到达的硬件中断或者软中断都可能随时抢占系统调用的运行，这也将产生大量的上下文切换开销。</a:t>
          </a:r>
          <a:endParaRPr lang="en-US" dirty="0">
            <a:solidFill>
              <a:srgbClr val="333333"/>
            </a:solidFill>
            <a:latin typeface="微软雅黑" pitchFamily="34" charset="0"/>
            <a:ea typeface="微软雅黑" pitchFamily="34" charset="-122"/>
            <a:cs typeface="微软雅黑" pitchFamily="34" charset="-120"/>
          </a:endParaRPr>
        </a:p>
      </dgm:t>
    </dgm:pt>
    <dgm:pt modelId="{64BBA0AE-27CF-4491-9B94-88BD9479455F}" type="parTrans" cxnId="{FAA92565-3959-4834-9808-3474BC061AB2}">
      <dgm:prSet/>
      <dgm:spPr/>
      <dgm:t>
        <a:bodyPr/>
        <a:lstStyle/>
        <a:p>
          <a:endParaRPr lang="zh-CN" altLang="en-US"/>
        </a:p>
      </dgm:t>
    </dgm:pt>
    <dgm:pt modelId="{782CB1A8-1EF4-4DD4-B137-84719ABF8829}" type="sibTrans" cxnId="{FAA92565-3959-4834-9808-3474BC061AB2}">
      <dgm:prSet/>
      <dgm:spPr/>
      <dgm:t>
        <a:bodyPr/>
        <a:lstStyle/>
        <a:p>
          <a:endParaRPr lang="zh-CN" altLang="en-US"/>
        </a:p>
      </dgm:t>
    </dgm:pt>
    <dgm:pt modelId="{F3555292-3C89-4C4F-B4D0-0FA2ACFFACE8}" type="pres">
      <dgm:prSet presAssocID="{D9D7BF96-BE9E-46E2-8D55-6E8BDDC32DAE}" presName="linearFlow" presStyleCnt="0">
        <dgm:presLayoutVars>
          <dgm:dir/>
          <dgm:animLvl val="lvl"/>
          <dgm:resizeHandles val="exact"/>
        </dgm:presLayoutVars>
      </dgm:prSet>
      <dgm:spPr/>
    </dgm:pt>
    <dgm:pt modelId="{79D35C4A-2DDE-4255-A36A-ADCDCA47CC6C}" type="pres">
      <dgm:prSet presAssocID="{AC6B50A2-A719-40F2-A025-D428F4ED7AF7}" presName="composite" presStyleCnt="0"/>
      <dgm:spPr/>
    </dgm:pt>
    <dgm:pt modelId="{B86100E6-FA30-4C22-BB39-BB56D8302BB8}" type="pres">
      <dgm:prSet presAssocID="{AC6B50A2-A719-40F2-A025-D428F4ED7AF7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74B0135-3D37-42AD-9C7C-5E6A5C184B2C}" type="pres">
      <dgm:prSet presAssocID="{AC6B50A2-A719-40F2-A025-D428F4ED7AF7}" presName="parSh" presStyleLbl="node1" presStyleIdx="0" presStyleCnt="4"/>
      <dgm:spPr/>
    </dgm:pt>
    <dgm:pt modelId="{001A35F5-21FE-42CC-AB17-5CF1D5339814}" type="pres">
      <dgm:prSet presAssocID="{AC6B50A2-A719-40F2-A025-D428F4ED7AF7}" presName="desTx" presStyleLbl="fgAcc1" presStyleIdx="0" presStyleCnt="4">
        <dgm:presLayoutVars>
          <dgm:bulletEnabled val="1"/>
        </dgm:presLayoutVars>
      </dgm:prSet>
      <dgm:spPr/>
    </dgm:pt>
    <dgm:pt modelId="{B6B4705E-C06A-4375-BD9F-C3441DAF21BE}" type="pres">
      <dgm:prSet presAssocID="{90A52E01-7D27-4B54-9739-4258B1F7A655}" presName="sibTrans" presStyleLbl="sibTrans2D1" presStyleIdx="0" presStyleCnt="3"/>
      <dgm:spPr/>
    </dgm:pt>
    <dgm:pt modelId="{ED62B532-DB81-4F8C-8542-7A394D40EFE0}" type="pres">
      <dgm:prSet presAssocID="{90A52E01-7D27-4B54-9739-4258B1F7A655}" presName="connTx" presStyleLbl="sibTrans2D1" presStyleIdx="0" presStyleCnt="3"/>
      <dgm:spPr/>
    </dgm:pt>
    <dgm:pt modelId="{245280C5-EB51-42D8-95B9-58B5451718E7}" type="pres">
      <dgm:prSet presAssocID="{9F90E17E-D5B8-4493-81C7-6BA6A294E0F3}" presName="composite" presStyleCnt="0"/>
      <dgm:spPr/>
    </dgm:pt>
    <dgm:pt modelId="{8862E65A-45A9-47C8-B268-E4EE4C0959CC}" type="pres">
      <dgm:prSet presAssocID="{9F90E17E-D5B8-4493-81C7-6BA6A294E0F3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2476182-E617-4239-A567-7C0FBF195B61}" type="pres">
      <dgm:prSet presAssocID="{9F90E17E-D5B8-4493-81C7-6BA6A294E0F3}" presName="parSh" presStyleLbl="node1" presStyleIdx="1" presStyleCnt="4"/>
      <dgm:spPr/>
    </dgm:pt>
    <dgm:pt modelId="{E0D3652F-7161-4555-9EC4-F908417E3A98}" type="pres">
      <dgm:prSet presAssocID="{9F90E17E-D5B8-4493-81C7-6BA6A294E0F3}" presName="desTx" presStyleLbl="fgAcc1" presStyleIdx="1" presStyleCnt="4" custLinFactNeighborX="-581">
        <dgm:presLayoutVars>
          <dgm:bulletEnabled val="1"/>
        </dgm:presLayoutVars>
      </dgm:prSet>
      <dgm:spPr/>
    </dgm:pt>
    <dgm:pt modelId="{79CB1774-8879-4C8B-8942-438294AF9FBF}" type="pres">
      <dgm:prSet presAssocID="{E43E321E-C2A1-4DAD-9F35-C04C232EC0A3}" presName="sibTrans" presStyleLbl="sibTrans2D1" presStyleIdx="1" presStyleCnt="3"/>
      <dgm:spPr/>
    </dgm:pt>
    <dgm:pt modelId="{E18CB160-1C90-4281-8D10-67D41BC7A0CE}" type="pres">
      <dgm:prSet presAssocID="{E43E321E-C2A1-4DAD-9F35-C04C232EC0A3}" presName="connTx" presStyleLbl="sibTrans2D1" presStyleIdx="1" presStyleCnt="3"/>
      <dgm:spPr/>
    </dgm:pt>
    <dgm:pt modelId="{6724A8C1-637F-4638-A7B5-5DD808170576}" type="pres">
      <dgm:prSet presAssocID="{17FA48D7-57D5-4407-BDCA-3A8744ACC348}" presName="composite" presStyleCnt="0"/>
      <dgm:spPr/>
    </dgm:pt>
    <dgm:pt modelId="{EC30A750-D082-471F-8BF1-F23E72F32805}" type="pres">
      <dgm:prSet presAssocID="{17FA48D7-57D5-4407-BDCA-3A8744ACC348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1B51A25-BC1E-4A01-8D9E-AE2F8BBE02A0}" type="pres">
      <dgm:prSet presAssocID="{17FA48D7-57D5-4407-BDCA-3A8744ACC348}" presName="parSh" presStyleLbl="node1" presStyleIdx="2" presStyleCnt="4"/>
      <dgm:spPr/>
    </dgm:pt>
    <dgm:pt modelId="{A049FDA1-9B71-4C54-9B2E-EB8FFCDFB2F4}" type="pres">
      <dgm:prSet presAssocID="{17FA48D7-57D5-4407-BDCA-3A8744ACC348}" presName="desTx" presStyleLbl="fgAcc1" presStyleIdx="2" presStyleCnt="4">
        <dgm:presLayoutVars>
          <dgm:bulletEnabled val="1"/>
        </dgm:presLayoutVars>
      </dgm:prSet>
      <dgm:spPr/>
    </dgm:pt>
    <dgm:pt modelId="{CFBF4224-EE41-4CDB-9A36-D409845055D4}" type="pres">
      <dgm:prSet presAssocID="{4383F0BC-0D83-48CE-B1F6-711566ABE98F}" presName="sibTrans" presStyleLbl="sibTrans2D1" presStyleIdx="2" presStyleCnt="3"/>
      <dgm:spPr/>
    </dgm:pt>
    <dgm:pt modelId="{A423F244-EFD9-43DD-B80E-26B19C24787D}" type="pres">
      <dgm:prSet presAssocID="{4383F0BC-0D83-48CE-B1F6-711566ABE98F}" presName="connTx" presStyleLbl="sibTrans2D1" presStyleIdx="2" presStyleCnt="3"/>
      <dgm:spPr/>
    </dgm:pt>
    <dgm:pt modelId="{1F5139A8-2FAC-49D4-9931-B45CC1B484F1}" type="pres">
      <dgm:prSet presAssocID="{C17CC9AA-3E65-458D-9073-D5840DC35256}" presName="composite" presStyleCnt="0"/>
      <dgm:spPr/>
    </dgm:pt>
    <dgm:pt modelId="{6F37778F-8A9B-4683-968C-CE92FF0041A8}" type="pres">
      <dgm:prSet presAssocID="{C17CC9AA-3E65-458D-9073-D5840DC35256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1E65321-53A8-4867-B0CB-E60794237E4B}" type="pres">
      <dgm:prSet presAssocID="{C17CC9AA-3E65-458D-9073-D5840DC35256}" presName="parSh" presStyleLbl="node1" presStyleIdx="3" presStyleCnt="4"/>
      <dgm:spPr/>
    </dgm:pt>
    <dgm:pt modelId="{69469FF5-8940-4D92-BA59-EB121093A073}" type="pres">
      <dgm:prSet presAssocID="{C17CC9AA-3E65-458D-9073-D5840DC35256}" presName="desTx" presStyleLbl="fgAcc1" presStyleIdx="3" presStyleCnt="4">
        <dgm:presLayoutVars>
          <dgm:bulletEnabled val="1"/>
        </dgm:presLayoutVars>
      </dgm:prSet>
      <dgm:spPr/>
    </dgm:pt>
  </dgm:ptLst>
  <dgm:cxnLst>
    <dgm:cxn modelId="{9B0A720A-1F8D-4223-AC42-54D2C129CCCC}" srcId="{17FA48D7-57D5-4407-BDCA-3A8744ACC348}" destId="{60A5E316-DBCD-46FA-A96F-5F85A99184D7}" srcOrd="0" destOrd="0" parTransId="{F0E5B90A-FF5C-4AA9-B7DF-2EDF2654CFB9}" sibTransId="{B0B06B31-636B-447E-A647-C07BB9602269}"/>
    <dgm:cxn modelId="{7DA9870A-64B5-4941-A614-70651F112DDF}" type="presOf" srcId="{90A52E01-7D27-4B54-9739-4258B1F7A655}" destId="{B6B4705E-C06A-4375-BD9F-C3441DAF21BE}" srcOrd="0" destOrd="0" presId="urn:microsoft.com/office/officeart/2005/8/layout/process3#1"/>
    <dgm:cxn modelId="{E56BEA29-FF3C-413C-99E2-685E79E67238}" type="presOf" srcId="{E43E321E-C2A1-4DAD-9F35-C04C232EC0A3}" destId="{79CB1774-8879-4C8B-8942-438294AF9FBF}" srcOrd="0" destOrd="0" presId="urn:microsoft.com/office/officeart/2005/8/layout/process3#1"/>
    <dgm:cxn modelId="{1469F05C-1ED8-4279-983F-5E1C160011E2}" srcId="{D9D7BF96-BE9E-46E2-8D55-6E8BDDC32DAE}" destId="{AC6B50A2-A719-40F2-A025-D428F4ED7AF7}" srcOrd="0" destOrd="0" parTransId="{CA8D0332-16E7-482E-9342-B84A5B6AB1E4}" sibTransId="{90A52E01-7D27-4B54-9739-4258B1F7A655}"/>
    <dgm:cxn modelId="{FAA92565-3959-4834-9808-3474BC061AB2}" srcId="{C17CC9AA-3E65-458D-9073-D5840DC35256}" destId="{508AB588-10B3-4FF0-B500-203C567A85DB}" srcOrd="0" destOrd="0" parTransId="{64BBA0AE-27CF-4491-9B94-88BD9479455F}" sibTransId="{782CB1A8-1EF4-4DD4-B137-84719ABF8829}"/>
    <dgm:cxn modelId="{D3890A49-6D83-4D6A-9A4D-D7182D882C56}" type="presOf" srcId="{4383F0BC-0D83-48CE-B1F6-711566ABE98F}" destId="{CFBF4224-EE41-4CDB-9A36-D409845055D4}" srcOrd="0" destOrd="0" presId="urn:microsoft.com/office/officeart/2005/8/layout/process3#1"/>
    <dgm:cxn modelId="{C3729053-F2A7-4043-82BC-4622ECE9925E}" type="presOf" srcId="{467DF180-015E-4E87-B26F-DC4DEDEEA768}" destId="{E0D3652F-7161-4555-9EC4-F908417E3A98}" srcOrd="0" destOrd="1" presId="urn:microsoft.com/office/officeart/2005/8/layout/process3#1"/>
    <dgm:cxn modelId="{34D8D353-1244-410F-9A83-ECBD406FE4E7}" type="presOf" srcId="{9F90E17E-D5B8-4493-81C7-6BA6A294E0F3}" destId="{C2476182-E617-4239-A567-7C0FBF195B61}" srcOrd="0" destOrd="0" presId="urn:microsoft.com/office/officeart/2005/8/layout/process3#1"/>
    <dgm:cxn modelId="{8C79F775-E641-4016-9E1C-D04CA834D4AC}" type="presOf" srcId="{D9D7BF96-BE9E-46E2-8D55-6E8BDDC32DAE}" destId="{F3555292-3C89-4C4F-B4D0-0FA2ACFFACE8}" srcOrd="0" destOrd="0" presId="urn:microsoft.com/office/officeart/2005/8/layout/process3#1"/>
    <dgm:cxn modelId="{9025BB76-B8EF-4C3A-9EA9-0A0EE6815B56}" type="presOf" srcId="{AC6B50A2-A719-40F2-A025-D428F4ED7AF7}" destId="{B86100E6-FA30-4C22-BB39-BB56D8302BB8}" srcOrd="1" destOrd="0" presId="urn:microsoft.com/office/officeart/2005/8/layout/process3#1"/>
    <dgm:cxn modelId="{1362F87F-4B4F-4F83-AFDF-3C63B91987F3}" srcId="{D9D7BF96-BE9E-46E2-8D55-6E8BDDC32DAE}" destId="{C17CC9AA-3E65-458D-9073-D5840DC35256}" srcOrd="3" destOrd="0" parTransId="{1DD6BE80-90D9-455F-BFC8-63D462FB099F}" sibTransId="{4C9A2E8C-EB59-4226-8BCB-3024AB056952}"/>
    <dgm:cxn modelId="{ED775288-733F-4518-8D61-16D20A48ED61}" type="presOf" srcId="{C17CC9AA-3E65-458D-9073-D5840DC35256}" destId="{91E65321-53A8-4867-B0CB-E60794237E4B}" srcOrd="0" destOrd="0" presId="urn:microsoft.com/office/officeart/2005/8/layout/process3#1"/>
    <dgm:cxn modelId="{8226F389-4A0C-4997-8B75-B0955F0E372A}" type="presOf" srcId="{508AB588-10B3-4FF0-B500-203C567A85DB}" destId="{69469FF5-8940-4D92-BA59-EB121093A073}" srcOrd="0" destOrd="0" presId="urn:microsoft.com/office/officeart/2005/8/layout/process3#1"/>
    <dgm:cxn modelId="{942B9993-107A-444C-83FD-EE0D2D3B599C}" type="presOf" srcId="{AC6B50A2-A719-40F2-A025-D428F4ED7AF7}" destId="{E74B0135-3D37-42AD-9C7C-5E6A5C184B2C}" srcOrd="0" destOrd="0" presId="urn:microsoft.com/office/officeart/2005/8/layout/process3#1"/>
    <dgm:cxn modelId="{FF27B798-3208-4F1E-9BB4-B2451E755D27}" type="presOf" srcId="{60A5E316-DBCD-46FA-A96F-5F85A99184D7}" destId="{A049FDA1-9B71-4C54-9B2E-EB8FFCDFB2F4}" srcOrd="0" destOrd="0" presId="urn:microsoft.com/office/officeart/2005/8/layout/process3#1"/>
    <dgm:cxn modelId="{DA5CCDA1-8CC9-49E2-A68B-EEDEE1F2A2AB}" type="presOf" srcId="{C17CC9AA-3E65-458D-9073-D5840DC35256}" destId="{6F37778F-8A9B-4683-968C-CE92FF0041A8}" srcOrd="1" destOrd="0" presId="urn:microsoft.com/office/officeart/2005/8/layout/process3#1"/>
    <dgm:cxn modelId="{4A5011A2-E23F-4BAD-9915-7CCB3BDA133F}" srcId="{D9D7BF96-BE9E-46E2-8D55-6E8BDDC32DAE}" destId="{17FA48D7-57D5-4407-BDCA-3A8744ACC348}" srcOrd="2" destOrd="0" parTransId="{2A089BA2-5E83-43ED-9D96-11C83CD15C65}" sibTransId="{4383F0BC-0D83-48CE-B1F6-711566ABE98F}"/>
    <dgm:cxn modelId="{F573F2A6-5C37-448E-B067-9866BF4817E9}" type="presOf" srcId="{17FA48D7-57D5-4407-BDCA-3A8744ACC348}" destId="{EC30A750-D082-471F-8BF1-F23E72F32805}" srcOrd="1" destOrd="0" presId="urn:microsoft.com/office/officeart/2005/8/layout/process3#1"/>
    <dgm:cxn modelId="{7873F8BF-0404-4A4C-9ABB-74345444F46A}" type="presOf" srcId="{17FA48D7-57D5-4407-BDCA-3A8744ACC348}" destId="{11B51A25-BC1E-4A01-8D9E-AE2F8BBE02A0}" srcOrd="0" destOrd="0" presId="urn:microsoft.com/office/officeart/2005/8/layout/process3#1"/>
    <dgm:cxn modelId="{B74210C8-C739-40A2-BE41-8156F923CC10}" type="presOf" srcId="{4383F0BC-0D83-48CE-B1F6-711566ABE98F}" destId="{A423F244-EFD9-43DD-B80E-26B19C24787D}" srcOrd="1" destOrd="0" presId="urn:microsoft.com/office/officeart/2005/8/layout/process3#1"/>
    <dgm:cxn modelId="{E7C234C8-222C-4220-A828-11C9EDBF65DA}" srcId="{AC6B50A2-A719-40F2-A025-D428F4ED7AF7}" destId="{557440AE-D69C-47D9-9905-F3E4A01095B1}" srcOrd="0" destOrd="0" parTransId="{EE3D0348-3FEB-471E-885A-DB3C12EF003A}" sibTransId="{DED3415B-1CD7-4B25-B51D-FB3F2D412637}"/>
    <dgm:cxn modelId="{5B02D2E4-A610-4C9D-8F47-CB64A9333957}" type="presOf" srcId="{557440AE-D69C-47D9-9905-F3E4A01095B1}" destId="{001A35F5-21FE-42CC-AB17-5CF1D5339814}" srcOrd="0" destOrd="0" presId="urn:microsoft.com/office/officeart/2005/8/layout/process3#1"/>
    <dgm:cxn modelId="{1D8E1AE6-AD94-4481-AA2E-1DF533441883}" type="presOf" srcId="{90A52E01-7D27-4B54-9739-4258B1F7A655}" destId="{ED62B532-DB81-4F8C-8542-7A394D40EFE0}" srcOrd="1" destOrd="0" presId="urn:microsoft.com/office/officeart/2005/8/layout/process3#1"/>
    <dgm:cxn modelId="{D2C907E8-778E-4501-B312-C739016BDC18}" srcId="{9F90E17E-D5B8-4493-81C7-6BA6A294E0F3}" destId="{467DF180-015E-4E87-B26F-DC4DEDEEA768}" srcOrd="1" destOrd="0" parTransId="{D3F9E506-BFBE-41C7-AC40-2183A6F12E40}" sibTransId="{8B7FE7C4-66BB-4942-93AC-024129A2DE42}"/>
    <dgm:cxn modelId="{F3906BE9-42FD-4239-8747-6FD103632F81}" type="presOf" srcId="{672E3658-AA4F-4269-932D-FF9180C97FF8}" destId="{E0D3652F-7161-4555-9EC4-F908417E3A98}" srcOrd="0" destOrd="0" presId="urn:microsoft.com/office/officeart/2005/8/layout/process3#1"/>
    <dgm:cxn modelId="{889636F3-7CD0-4C42-9CDA-0972C69D7618}" type="presOf" srcId="{9F90E17E-D5B8-4493-81C7-6BA6A294E0F3}" destId="{8862E65A-45A9-47C8-B268-E4EE4C0959CC}" srcOrd="1" destOrd="0" presId="urn:microsoft.com/office/officeart/2005/8/layout/process3#1"/>
    <dgm:cxn modelId="{E4CA00F4-D852-4DB1-B5EB-B6085BA44812}" type="presOf" srcId="{E43E321E-C2A1-4DAD-9F35-C04C232EC0A3}" destId="{E18CB160-1C90-4281-8D10-67D41BC7A0CE}" srcOrd="1" destOrd="0" presId="urn:microsoft.com/office/officeart/2005/8/layout/process3#1"/>
    <dgm:cxn modelId="{C806F5F6-1D01-48D8-94E5-40E5520DD549}" srcId="{D9D7BF96-BE9E-46E2-8D55-6E8BDDC32DAE}" destId="{9F90E17E-D5B8-4493-81C7-6BA6A294E0F3}" srcOrd="1" destOrd="0" parTransId="{DA9881DA-8597-4D4C-984B-159444123D63}" sibTransId="{E43E321E-C2A1-4DAD-9F35-C04C232EC0A3}"/>
    <dgm:cxn modelId="{BD1BA4FF-47CD-46DA-8DB0-85439116F279}" srcId="{9F90E17E-D5B8-4493-81C7-6BA6A294E0F3}" destId="{672E3658-AA4F-4269-932D-FF9180C97FF8}" srcOrd="0" destOrd="0" parTransId="{8DD25845-A05D-4437-868F-74E878F5CF11}" sibTransId="{0BC1497E-6686-40F8-879C-BF6497E50016}"/>
    <dgm:cxn modelId="{3E749D26-2B3D-4065-8D89-F4CB783E220D}" type="presParOf" srcId="{F3555292-3C89-4C4F-B4D0-0FA2ACFFACE8}" destId="{79D35C4A-2DDE-4255-A36A-ADCDCA47CC6C}" srcOrd="0" destOrd="0" presId="urn:microsoft.com/office/officeart/2005/8/layout/process3#1"/>
    <dgm:cxn modelId="{A9C60510-76E7-4ED0-A8CD-367A57E2BAA1}" type="presParOf" srcId="{79D35C4A-2DDE-4255-A36A-ADCDCA47CC6C}" destId="{B86100E6-FA30-4C22-BB39-BB56D8302BB8}" srcOrd="0" destOrd="0" presId="urn:microsoft.com/office/officeart/2005/8/layout/process3#1"/>
    <dgm:cxn modelId="{C99FD034-E6E0-4E5D-9304-5E9E1F057ED2}" type="presParOf" srcId="{79D35C4A-2DDE-4255-A36A-ADCDCA47CC6C}" destId="{E74B0135-3D37-42AD-9C7C-5E6A5C184B2C}" srcOrd="1" destOrd="0" presId="urn:microsoft.com/office/officeart/2005/8/layout/process3#1"/>
    <dgm:cxn modelId="{BB20760D-0824-470F-8C94-53F2F59DB13E}" type="presParOf" srcId="{79D35C4A-2DDE-4255-A36A-ADCDCA47CC6C}" destId="{001A35F5-21FE-42CC-AB17-5CF1D5339814}" srcOrd="2" destOrd="0" presId="urn:microsoft.com/office/officeart/2005/8/layout/process3#1"/>
    <dgm:cxn modelId="{A1929B9E-E4A2-4302-B012-96E98DC44983}" type="presParOf" srcId="{F3555292-3C89-4C4F-B4D0-0FA2ACFFACE8}" destId="{B6B4705E-C06A-4375-BD9F-C3441DAF21BE}" srcOrd="1" destOrd="0" presId="urn:microsoft.com/office/officeart/2005/8/layout/process3#1"/>
    <dgm:cxn modelId="{3918F632-03B1-4AE9-A93F-507EE3FFBD1A}" type="presParOf" srcId="{B6B4705E-C06A-4375-BD9F-C3441DAF21BE}" destId="{ED62B532-DB81-4F8C-8542-7A394D40EFE0}" srcOrd="0" destOrd="0" presId="urn:microsoft.com/office/officeart/2005/8/layout/process3#1"/>
    <dgm:cxn modelId="{5A622DDC-0E23-4F94-890A-4B75AA900F7B}" type="presParOf" srcId="{F3555292-3C89-4C4F-B4D0-0FA2ACFFACE8}" destId="{245280C5-EB51-42D8-95B9-58B5451718E7}" srcOrd="2" destOrd="0" presId="urn:microsoft.com/office/officeart/2005/8/layout/process3#1"/>
    <dgm:cxn modelId="{A8626C90-517C-4B69-B887-EA8F7D55063A}" type="presParOf" srcId="{245280C5-EB51-42D8-95B9-58B5451718E7}" destId="{8862E65A-45A9-47C8-B268-E4EE4C0959CC}" srcOrd="0" destOrd="0" presId="urn:microsoft.com/office/officeart/2005/8/layout/process3#1"/>
    <dgm:cxn modelId="{47CC1E00-AC9C-49C0-8267-E687BF9DE8FA}" type="presParOf" srcId="{245280C5-EB51-42D8-95B9-58B5451718E7}" destId="{C2476182-E617-4239-A567-7C0FBF195B61}" srcOrd="1" destOrd="0" presId="urn:microsoft.com/office/officeart/2005/8/layout/process3#1"/>
    <dgm:cxn modelId="{A3974F68-F222-4A3D-97F2-BE1DE68CCB5E}" type="presParOf" srcId="{245280C5-EB51-42D8-95B9-58B5451718E7}" destId="{E0D3652F-7161-4555-9EC4-F908417E3A98}" srcOrd="2" destOrd="0" presId="urn:microsoft.com/office/officeart/2005/8/layout/process3#1"/>
    <dgm:cxn modelId="{B92FC0F3-253F-40CF-BF22-8F092B0B5D3F}" type="presParOf" srcId="{F3555292-3C89-4C4F-B4D0-0FA2ACFFACE8}" destId="{79CB1774-8879-4C8B-8942-438294AF9FBF}" srcOrd="3" destOrd="0" presId="urn:microsoft.com/office/officeart/2005/8/layout/process3#1"/>
    <dgm:cxn modelId="{4EDBC5E0-C5D5-4453-8822-8B7EB35EB012}" type="presParOf" srcId="{79CB1774-8879-4C8B-8942-438294AF9FBF}" destId="{E18CB160-1C90-4281-8D10-67D41BC7A0CE}" srcOrd="0" destOrd="0" presId="urn:microsoft.com/office/officeart/2005/8/layout/process3#1"/>
    <dgm:cxn modelId="{8C846779-9DFB-4BAB-AB1E-6AD9E0DA0598}" type="presParOf" srcId="{F3555292-3C89-4C4F-B4D0-0FA2ACFFACE8}" destId="{6724A8C1-637F-4638-A7B5-5DD808170576}" srcOrd="4" destOrd="0" presId="urn:microsoft.com/office/officeart/2005/8/layout/process3#1"/>
    <dgm:cxn modelId="{D1934111-E8C6-4655-9441-E76E48279393}" type="presParOf" srcId="{6724A8C1-637F-4638-A7B5-5DD808170576}" destId="{EC30A750-D082-471F-8BF1-F23E72F32805}" srcOrd="0" destOrd="0" presId="urn:microsoft.com/office/officeart/2005/8/layout/process3#1"/>
    <dgm:cxn modelId="{43EBDFF8-7C4D-4686-A5DB-2F63CE81652C}" type="presParOf" srcId="{6724A8C1-637F-4638-A7B5-5DD808170576}" destId="{11B51A25-BC1E-4A01-8D9E-AE2F8BBE02A0}" srcOrd="1" destOrd="0" presId="urn:microsoft.com/office/officeart/2005/8/layout/process3#1"/>
    <dgm:cxn modelId="{55F0DF1F-62C4-4756-BFAF-5A09838B048E}" type="presParOf" srcId="{6724A8C1-637F-4638-A7B5-5DD808170576}" destId="{A049FDA1-9B71-4C54-9B2E-EB8FFCDFB2F4}" srcOrd="2" destOrd="0" presId="urn:microsoft.com/office/officeart/2005/8/layout/process3#1"/>
    <dgm:cxn modelId="{50000996-55D4-4F2A-B2F7-50352738C113}" type="presParOf" srcId="{F3555292-3C89-4C4F-B4D0-0FA2ACFFACE8}" destId="{CFBF4224-EE41-4CDB-9A36-D409845055D4}" srcOrd="5" destOrd="0" presId="urn:microsoft.com/office/officeart/2005/8/layout/process3#1"/>
    <dgm:cxn modelId="{F1129FB8-6F51-4C3C-9DBC-819500824B2B}" type="presParOf" srcId="{CFBF4224-EE41-4CDB-9A36-D409845055D4}" destId="{A423F244-EFD9-43DD-B80E-26B19C24787D}" srcOrd="0" destOrd="0" presId="urn:microsoft.com/office/officeart/2005/8/layout/process3#1"/>
    <dgm:cxn modelId="{6F0EB638-E57A-4EB1-9154-6976F3267607}" type="presParOf" srcId="{F3555292-3C89-4C4F-B4D0-0FA2ACFFACE8}" destId="{1F5139A8-2FAC-49D4-9931-B45CC1B484F1}" srcOrd="6" destOrd="0" presId="urn:microsoft.com/office/officeart/2005/8/layout/process3#1"/>
    <dgm:cxn modelId="{D98F9DD5-5109-421B-8158-D56CDDA571F3}" type="presParOf" srcId="{1F5139A8-2FAC-49D4-9931-B45CC1B484F1}" destId="{6F37778F-8A9B-4683-968C-CE92FF0041A8}" srcOrd="0" destOrd="0" presId="urn:microsoft.com/office/officeart/2005/8/layout/process3#1"/>
    <dgm:cxn modelId="{EABF3745-6165-42C3-8EC7-3F900170678E}" type="presParOf" srcId="{1F5139A8-2FAC-49D4-9931-B45CC1B484F1}" destId="{91E65321-53A8-4867-B0CB-E60794237E4B}" srcOrd="1" destOrd="0" presId="urn:microsoft.com/office/officeart/2005/8/layout/process3#1"/>
    <dgm:cxn modelId="{412B17CA-6EC1-4490-8F24-B9A91EC99096}" type="presParOf" srcId="{1F5139A8-2FAC-49D4-9931-B45CC1B484F1}" destId="{69469FF5-8940-4D92-BA59-EB121093A073}" srcOrd="2" destOrd="0" presId="urn:microsoft.com/office/officeart/2005/8/layout/process3#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5688C1-F307-469B-AFFE-338A17B236FE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2C482DE-EF86-4927-A5BC-A5B7B91D3462}">
      <dgm:prSet custT="1"/>
      <dgm:spPr/>
      <dgm:t>
        <a:bodyPr/>
        <a:lstStyle/>
        <a:p>
          <a:r>
            <a:rPr kumimoji="1" lang="zh-CN" altLang="en-US" sz="1400" b="1" dirty="0"/>
            <a:t>业务特点：</a:t>
          </a:r>
          <a:endParaRPr lang="zh-CN" altLang="en-US" sz="1400" dirty="0"/>
        </a:p>
      </dgm:t>
    </dgm:pt>
    <dgm:pt modelId="{9C4EE02F-68A1-461B-A83A-42BEFF077FA9}" type="parTrans" cxnId="{E1099E15-2E2F-4E0F-A114-C41525D0ED9D}">
      <dgm:prSet/>
      <dgm:spPr/>
      <dgm:t>
        <a:bodyPr/>
        <a:lstStyle/>
        <a:p>
          <a:endParaRPr lang="zh-CN" altLang="en-US"/>
        </a:p>
      </dgm:t>
    </dgm:pt>
    <dgm:pt modelId="{A4294D45-3A61-4BA5-8430-6EAE60B5688E}" type="sibTrans" cxnId="{E1099E15-2E2F-4E0F-A114-C41525D0ED9D}">
      <dgm:prSet/>
      <dgm:spPr/>
      <dgm:t>
        <a:bodyPr/>
        <a:lstStyle/>
        <a:p>
          <a:endParaRPr lang="zh-CN" altLang="en-US"/>
        </a:p>
      </dgm:t>
    </dgm:pt>
    <dgm:pt modelId="{EEB28604-3FA6-4658-B59D-CB42DF483A94}">
      <dgm:prSet custT="1"/>
      <dgm:spPr/>
      <dgm:t>
        <a:bodyPr/>
        <a:lstStyle/>
        <a:p>
          <a:r>
            <a:rPr lang="zh-CN" altLang="en-US" sz="1200" dirty="0"/>
            <a:t>业务系统数据量巨大</a:t>
          </a:r>
        </a:p>
      </dgm:t>
    </dgm:pt>
    <dgm:pt modelId="{39CD08BB-3735-491A-9FC2-8EA0F5452967}" type="parTrans" cxnId="{BE18CF9A-DAA2-42F4-BD34-19BADB6803E2}">
      <dgm:prSet/>
      <dgm:spPr/>
      <dgm:t>
        <a:bodyPr/>
        <a:lstStyle/>
        <a:p>
          <a:endParaRPr lang="zh-CN" altLang="en-US"/>
        </a:p>
      </dgm:t>
    </dgm:pt>
    <dgm:pt modelId="{AFC75016-DCE2-4D3D-8EC7-F06DE7A290BF}" type="sibTrans" cxnId="{BE18CF9A-DAA2-42F4-BD34-19BADB6803E2}">
      <dgm:prSet/>
      <dgm:spPr/>
      <dgm:t>
        <a:bodyPr/>
        <a:lstStyle/>
        <a:p>
          <a:endParaRPr lang="zh-CN" altLang="en-US"/>
        </a:p>
      </dgm:t>
    </dgm:pt>
    <dgm:pt modelId="{F652E610-9B85-4CCC-9384-F21D1FE1BC0B}">
      <dgm:prSet custT="1"/>
      <dgm:spPr/>
      <dgm:t>
        <a:bodyPr/>
        <a:lstStyle/>
        <a:p>
          <a:r>
            <a:rPr lang="zh-CN" altLang="en-US" sz="1200" dirty="0"/>
            <a:t>网络性能追求极限</a:t>
          </a:r>
        </a:p>
      </dgm:t>
    </dgm:pt>
    <dgm:pt modelId="{02B5A034-20FB-4A61-8E1B-4B21A04AB9CF}" type="parTrans" cxnId="{B025F12C-DA6A-4867-983F-74260C3B9455}">
      <dgm:prSet/>
      <dgm:spPr/>
      <dgm:t>
        <a:bodyPr/>
        <a:lstStyle/>
        <a:p>
          <a:endParaRPr lang="zh-CN" altLang="en-US"/>
        </a:p>
      </dgm:t>
    </dgm:pt>
    <dgm:pt modelId="{3CC43D83-DD79-4EAC-B77A-9E55212C7C76}" type="sibTrans" cxnId="{B025F12C-DA6A-4867-983F-74260C3B9455}">
      <dgm:prSet/>
      <dgm:spPr/>
      <dgm:t>
        <a:bodyPr/>
        <a:lstStyle/>
        <a:p>
          <a:endParaRPr lang="zh-CN" altLang="en-US"/>
        </a:p>
      </dgm:t>
    </dgm:pt>
    <dgm:pt modelId="{A31BD230-B459-44E4-9FCD-123FD6DA5D1D}">
      <dgm:prSet custT="1"/>
      <dgm:spPr/>
      <dgm:t>
        <a:bodyPr/>
        <a:lstStyle/>
        <a:p>
          <a:r>
            <a:rPr lang="zh-CN" sz="1200" dirty="0"/>
            <a:t>业务系统依赖</a:t>
          </a:r>
          <a:r>
            <a:rPr lang="en-US" sz="1200" dirty="0"/>
            <a:t>UDP</a:t>
          </a:r>
          <a:endParaRPr lang="zh-CN" sz="1200" dirty="0"/>
        </a:p>
      </dgm:t>
    </dgm:pt>
    <dgm:pt modelId="{F17F4D1F-0169-4103-A24B-29480B342662}" type="parTrans" cxnId="{32DA0905-BFFF-4207-B5A8-28C81123CC18}">
      <dgm:prSet/>
      <dgm:spPr/>
      <dgm:t>
        <a:bodyPr/>
        <a:lstStyle/>
        <a:p>
          <a:endParaRPr lang="zh-CN" altLang="en-US"/>
        </a:p>
      </dgm:t>
    </dgm:pt>
    <dgm:pt modelId="{F17C98F0-0768-4F3C-B203-67628512EDFE}" type="sibTrans" cxnId="{32DA0905-BFFF-4207-B5A8-28C81123CC18}">
      <dgm:prSet/>
      <dgm:spPr/>
      <dgm:t>
        <a:bodyPr/>
        <a:lstStyle/>
        <a:p>
          <a:endParaRPr lang="zh-CN" altLang="en-US"/>
        </a:p>
      </dgm:t>
    </dgm:pt>
    <dgm:pt modelId="{2F24792E-E743-43F0-9847-33A76F616D57}">
      <dgm:prSet custT="1"/>
      <dgm:spPr/>
      <dgm:t>
        <a:bodyPr/>
        <a:lstStyle/>
        <a:p>
          <a:r>
            <a:rPr kumimoji="1" lang="zh-CN" altLang="en-US" sz="1400" b="1" dirty="0"/>
            <a:t>麒麟低时延版本：</a:t>
          </a:r>
          <a:endParaRPr lang="zh-CN" altLang="en-US" sz="1400" dirty="0"/>
        </a:p>
      </dgm:t>
    </dgm:pt>
    <dgm:pt modelId="{A7580435-672C-4A70-9888-C5F03B871485}" type="parTrans" cxnId="{588895D9-E344-4F87-A15E-504645B14905}">
      <dgm:prSet/>
      <dgm:spPr/>
      <dgm:t>
        <a:bodyPr/>
        <a:lstStyle/>
        <a:p>
          <a:endParaRPr lang="zh-CN" altLang="en-US"/>
        </a:p>
      </dgm:t>
    </dgm:pt>
    <dgm:pt modelId="{DDF29B22-CCF0-486D-993F-03E59C6E7622}" type="sibTrans" cxnId="{588895D9-E344-4F87-A15E-504645B14905}">
      <dgm:prSet/>
      <dgm:spPr/>
      <dgm:t>
        <a:bodyPr/>
        <a:lstStyle/>
        <a:p>
          <a:endParaRPr lang="zh-CN" altLang="en-US"/>
        </a:p>
      </dgm:t>
    </dgm:pt>
    <dgm:pt modelId="{FB5B2D0F-0A26-4563-8F63-1459C35D1DA8}">
      <dgm:prSet custT="1"/>
      <dgm:spPr/>
      <dgm:t>
        <a:bodyPr/>
        <a:lstStyle/>
        <a:p>
          <a:r>
            <a:rPr kumimoji="1" lang="zh-CN" altLang="en-US" sz="1200" dirty="0"/>
            <a:t>麒麟低时延服务器操作系统版本</a:t>
          </a:r>
          <a:endParaRPr lang="zh-CN" altLang="en-US" sz="1200" dirty="0"/>
        </a:p>
      </dgm:t>
    </dgm:pt>
    <dgm:pt modelId="{8C124419-DABC-45B4-AD23-DDC6B6936A16}" type="parTrans" cxnId="{A61E6777-2F2D-4FB6-94A0-2534189550F5}">
      <dgm:prSet/>
      <dgm:spPr/>
      <dgm:t>
        <a:bodyPr/>
        <a:lstStyle/>
        <a:p>
          <a:endParaRPr lang="zh-CN" altLang="en-US"/>
        </a:p>
      </dgm:t>
    </dgm:pt>
    <dgm:pt modelId="{F1011BC5-5DFA-4592-80B4-3349D2DE6619}" type="sibTrans" cxnId="{A61E6777-2F2D-4FB6-94A0-2534189550F5}">
      <dgm:prSet/>
      <dgm:spPr/>
      <dgm:t>
        <a:bodyPr/>
        <a:lstStyle/>
        <a:p>
          <a:endParaRPr lang="zh-CN" altLang="en-US"/>
        </a:p>
      </dgm:t>
    </dgm:pt>
    <dgm:pt modelId="{0405602B-2797-4D9D-81DF-2B656CD7BAE1}">
      <dgm:prSet custT="1"/>
      <dgm:spPr/>
      <dgm:t>
        <a:bodyPr/>
        <a:lstStyle/>
        <a:p>
          <a:r>
            <a:rPr kumimoji="1" lang="zh-CN" sz="1200" dirty="0"/>
            <a:t>基于社区</a:t>
          </a:r>
          <a:r>
            <a:rPr kumimoji="1" lang="en-US" sz="1200" dirty="0"/>
            <a:t>Gazelle</a:t>
          </a:r>
          <a:r>
            <a:rPr kumimoji="1" lang="zh-CN" sz="1200" dirty="0"/>
            <a:t>支持</a:t>
          </a:r>
          <a:r>
            <a:rPr kumimoji="1" lang="en-US" sz="1200" dirty="0"/>
            <a:t>UDP</a:t>
          </a:r>
          <a:r>
            <a:rPr kumimoji="1" lang="zh-CN" sz="1200" dirty="0"/>
            <a:t>单播和组播</a:t>
          </a:r>
          <a:endParaRPr lang="zh-CN" sz="1200" dirty="0"/>
        </a:p>
      </dgm:t>
    </dgm:pt>
    <dgm:pt modelId="{C65F71DF-B837-4AC7-AA14-1478288C97CF}" type="parTrans" cxnId="{9376C9D8-0547-4FEF-B354-55D4AE633F4A}">
      <dgm:prSet/>
      <dgm:spPr/>
      <dgm:t>
        <a:bodyPr/>
        <a:lstStyle/>
        <a:p>
          <a:endParaRPr lang="zh-CN" altLang="en-US"/>
        </a:p>
      </dgm:t>
    </dgm:pt>
    <dgm:pt modelId="{D575AAC6-A69A-4CEC-BEC5-DA761CD9CD6A}" type="sibTrans" cxnId="{9376C9D8-0547-4FEF-B354-55D4AE633F4A}">
      <dgm:prSet/>
      <dgm:spPr/>
      <dgm:t>
        <a:bodyPr/>
        <a:lstStyle/>
        <a:p>
          <a:endParaRPr lang="zh-CN" altLang="en-US"/>
        </a:p>
      </dgm:t>
    </dgm:pt>
    <dgm:pt modelId="{0A408FD4-BAD7-4F59-B64C-931747164EF1}">
      <dgm:prSet custT="1"/>
      <dgm:spPr/>
      <dgm:t>
        <a:bodyPr/>
        <a:lstStyle/>
        <a:p>
          <a:r>
            <a:rPr kumimoji="1" lang="zh-CN" altLang="en-US" sz="1200" dirty="0"/>
            <a:t>业务系统迁移适配</a:t>
          </a:r>
          <a:endParaRPr lang="zh-CN" altLang="en-US" sz="1200" dirty="0"/>
        </a:p>
      </dgm:t>
    </dgm:pt>
    <dgm:pt modelId="{01F303CE-7649-44F2-AA7B-0F468D3C457A}" type="parTrans" cxnId="{A12C870C-6E9D-47ED-A72E-3F254A7AD4D0}">
      <dgm:prSet/>
      <dgm:spPr/>
      <dgm:t>
        <a:bodyPr/>
        <a:lstStyle/>
        <a:p>
          <a:endParaRPr lang="zh-CN" altLang="en-US"/>
        </a:p>
      </dgm:t>
    </dgm:pt>
    <dgm:pt modelId="{050B2347-F221-4440-9264-6B32FA805589}" type="sibTrans" cxnId="{A12C870C-6E9D-47ED-A72E-3F254A7AD4D0}">
      <dgm:prSet/>
      <dgm:spPr/>
      <dgm:t>
        <a:bodyPr/>
        <a:lstStyle/>
        <a:p>
          <a:endParaRPr lang="zh-CN" altLang="en-US"/>
        </a:p>
      </dgm:t>
    </dgm:pt>
    <dgm:pt modelId="{ABA5B3D8-48B4-46D9-BF26-6D2E6683F4C4}">
      <dgm:prSet custT="1"/>
      <dgm:spPr/>
      <dgm:t>
        <a:bodyPr/>
        <a:lstStyle/>
        <a:p>
          <a:r>
            <a:rPr kumimoji="1" lang="zh-CN" altLang="en-US" sz="1400" b="1" dirty="0"/>
            <a:t>效果显著：</a:t>
          </a:r>
          <a:endParaRPr lang="zh-CN" altLang="en-US" sz="1400" dirty="0"/>
        </a:p>
      </dgm:t>
    </dgm:pt>
    <dgm:pt modelId="{0C96498C-DBE6-4379-8D38-B910B38A146F}" type="parTrans" cxnId="{214519F7-979B-460C-92B5-6ED1C6E7EC08}">
      <dgm:prSet/>
      <dgm:spPr/>
      <dgm:t>
        <a:bodyPr/>
        <a:lstStyle/>
        <a:p>
          <a:endParaRPr lang="zh-CN" altLang="en-US"/>
        </a:p>
      </dgm:t>
    </dgm:pt>
    <dgm:pt modelId="{423ED706-ECBE-4881-A430-4B0556596C31}" type="sibTrans" cxnId="{214519F7-979B-460C-92B5-6ED1C6E7EC08}">
      <dgm:prSet/>
      <dgm:spPr/>
      <dgm:t>
        <a:bodyPr/>
        <a:lstStyle/>
        <a:p>
          <a:endParaRPr lang="zh-CN" altLang="en-US"/>
        </a:p>
      </dgm:t>
    </dgm:pt>
    <dgm:pt modelId="{FA53121B-123D-454E-93D9-165E8B1A470E}">
      <dgm:prSet custT="1"/>
      <dgm:spPr/>
      <dgm:t>
        <a:bodyPr/>
        <a:lstStyle/>
        <a:p>
          <a:r>
            <a:rPr lang="zh-CN" sz="1200" dirty="0"/>
            <a:t>业务系统零修改，</a:t>
          </a:r>
          <a:r>
            <a:rPr lang="en-US" sz="1200" dirty="0"/>
            <a:t>Gazelle</a:t>
          </a:r>
          <a:r>
            <a:rPr lang="zh-CN" sz="1200" dirty="0"/>
            <a:t>完全兼容</a:t>
          </a:r>
        </a:p>
      </dgm:t>
    </dgm:pt>
    <dgm:pt modelId="{41E383A6-5415-4D0F-85C2-185723F4915E}" type="parTrans" cxnId="{88FD40D4-9781-4BEE-B355-7F9EFDB540E7}">
      <dgm:prSet/>
      <dgm:spPr/>
      <dgm:t>
        <a:bodyPr/>
        <a:lstStyle/>
        <a:p>
          <a:endParaRPr lang="zh-CN" altLang="en-US"/>
        </a:p>
      </dgm:t>
    </dgm:pt>
    <dgm:pt modelId="{BCC6A853-ACF2-4996-9A10-7D7A89CB9249}" type="sibTrans" cxnId="{88FD40D4-9781-4BEE-B355-7F9EFDB540E7}">
      <dgm:prSet/>
      <dgm:spPr/>
      <dgm:t>
        <a:bodyPr/>
        <a:lstStyle/>
        <a:p>
          <a:endParaRPr lang="zh-CN" altLang="en-US"/>
        </a:p>
      </dgm:t>
    </dgm:pt>
    <dgm:pt modelId="{49AB7CB1-6FF5-4626-A344-16A3DE1EA059}">
      <dgm:prSet custT="1"/>
      <dgm:spPr/>
      <dgm:t>
        <a:bodyPr/>
        <a:lstStyle/>
        <a:p>
          <a:r>
            <a:rPr lang="zh-CN" sz="1200" dirty="0"/>
            <a:t>时延性能提升</a:t>
          </a:r>
          <a:r>
            <a:rPr lang="en-US" sz="1200" dirty="0"/>
            <a:t>15%</a:t>
          </a:r>
          <a:r>
            <a:rPr lang="zh-CN" sz="1200" dirty="0"/>
            <a:t>以上</a:t>
          </a:r>
        </a:p>
      </dgm:t>
    </dgm:pt>
    <dgm:pt modelId="{CD762BA6-2199-4BAF-A4A7-86924651DA66}" type="parTrans" cxnId="{8E4ABFA9-DE0B-4632-A13A-CA08351E9946}">
      <dgm:prSet/>
      <dgm:spPr/>
      <dgm:t>
        <a:bodyPr/>
        <a:lstStyle/>
        <a:p>
          <a:endParaRPr lang="zh-CN" altLang="en-US"/>
        </a:p>
      </dgm:t>
    </dgm:pt>
    <dgm:pt modelId="{C741E402-4F9E-43ED-863F-DAB2022EE56E}" type="sibTrans" cxnId="{8E4ABFA9-DE0B-4632-A13A-CA08351E9946}">
      <dgm:prSet/>
      <dgm:spPr/>
      <dgm:t>
        <a:bodyPr/>
        <a:lstStyle/>
        <a:p>
          <a:endParaRPr lang="zh-CN" altLang="en-US"/>
        </a:p>
      </dgm:t>
    </dgm:pt>
    <dgm:pt modelId="{A74C4EE3-97EA-4C50-A60D-F2F61215066D}" type="pres">
      <dgm:prSet presAssocID="{135688C1-F307-469B-AFFE-338A17B236FE}" presName="Name0" presStyleCnt="0">
        <dgm:presLayoutVars>
          <dgm:dir/>
          <dgm:resizeHandles val="exact"/>
        </dgm:presLayoutVars>
      </dgm:prSet>
      <dgm:spPr/>
    </dgm:pt>
    <dgm:pt modelId="{E6FC31F1-AF50-4C0B-9B1E-AB3D57F38802}" type="pres">
      <dgm:prSet presAssocID="{135688C1-F307-469B-AFFE-338A17B236FE}" presName="arrow" presStyleLbl="bgShp" presStyleIdx="0" presStyleCnt="1"/>
      <dgm:spPr/>
    </dgm:pt>
    <dgm:pt modelId="{7A0A9B7D-A9D0-4B71-BDCE-390A84D831BF}" type="pres">
      <dgm:prSet presAssocID="{135688C1-F307-469B-AFFE-338A17B236FE}" presName="points" presStyleCnt="0"/>
      <dgm:spPr/>
    </dgm:pt>
    <dgm:pt modelId="{E2C4B8E2-4181-4F80-A502-F77A0EF333E2}" type="pres">
      <dgm:prSet presAssocID="{92C482DE-EF86-4927-A5BC-A5B7B91D3462}" presName="compositeA" presStyleCnt="0"/>
      <dgm:spPr/>
    </dgm:pt>
    <dgm:pt modelId="{49EF6AEC-7EDB-49FC-BB82-ECA4127E02C6}" type="pres">
      <dgm:prSet presAssocID="{92C482DE-EF86-4927-A5BC-A5B7B91D3462}" presName="textA" presStyleLbl="revTx" presStyleIdx="0" presStyleCnt="3">
        <dgm:presLayoutVars>
          <dgm:bulletEnabled val="1"/>
        </dgm:presLayoutVars>
      </dgm:prSet>
      <dgm:spPr/>
    </dgm:pt>
    <dgm:pt modelId="{FCE276E1-D542-42AD-A097-957682E7953A}" type="pres">
      <dgm:prSet presAssocID="{92C482DE-EF86-4927-A5BC-A5B7B91D3462}" presName="circleA" presStyleLbl="node1" presStyleIdx="0" presStyleCnt="3"/>
      <dgm:spPr/>
    </dgm:pt>
    <dgm:pt modelId="{C8341523-15B3-43EF-B90D-C7B0327A583C}" type="pres">
      <dgm:prSet presAssocID="{92C482DE-EF86-4927-A5BC-A5B7B91D3462}" presName="spaceA" presStyleCnt="0"/>
      <dgm:spPr/>
    </dgm:pt>
    <dgm:pt modelId="{D01AE46A-C949-4673-93B7-850C43E794D1}" type="pres">
      <dgm:prSet presAssocID="{A4294D45-3A61-4BA5-8430-6EAE60B5688E}" presName="space" presStyleCnt="0"/>
      <dgm:spPr/>
    </dgm:pt>
    <dgm:pt modelId="{0CF936CF-7CBB-4EE0-BF79-D171FB4462CF}" type="pres">
      <dgm:prSet presAssocID="{2F24792E-E743-43F0-9847-33A76F616D57}" presName="compositeB" presStyleCnt="0"/>
      <dgm:spPr/>
    </dgm:pt>
    <dgm:pt modelId="{FF7F77AA-91AA-4881-8041-0C67591DDF41}" type="pres">
      <dgm:prSet presAssocID="{2F24792E-E743-43F0-9847-33A76F616D57}" presName="textB" presStyleLbl="revTx" presStyleIdx="1" presStyleCnt="3">
        <dgm:presLayoutVars>
          <dgm:bulletEnabled val="1"/>
        </dgm:presLayoutVars>
      </dgm:prSet>
      <dgm:spPr/>
    </dgm:pt>
    <dgm:pt modelId="{10692548-FA61-45EE-A876-AC1012251363}" type="pres">
      <dgm:prSet presAssocID="{2F24792E-E743-43F0-9847-33A76F616D57}" presName="circleB" presStyleLbl="node1" presStyleIdx="1" presStyleCnt="3"/>
      <dgm:spPr/>
    </dgm:pt>
    <dgm:pt modelId="{3A65ED05-2AEB-4C2F-93C5-F87896B8BD9D}" type="pres">
      <dgm:prSet presAssocID="{2F24792E-E743-43F0-9847-33A76F616D57}" presName="spaceB" presStyleCnt="0"/>
      <dgm:spPr/>
    </dgm:pt>
    <dgm:pt modelId="{E5D894FB-B702-4958-98AC-81377C293972}" type="pres">
      <dgm:prSet presAssocID="{DDF29B22-CCF0-486D-993F-03E59C6E7622}" presName="space" presStyleCnt="0"/>
      <dgm:spPr/>
    </dgm:pt>
    <dgm:pt modelId="{6B377FBB-8A68-464B-B6BA-6080DC908B4E}" type="pres">
      <dgm:prSet presAssocID="{ABA5B3D8-48B4-46D9-BF26-6D2E6683F4C4}" presName="compositeA" presStyleCnt="0"/>
      <dgm:spPr/>
    </dgm:pt>
    <dgm:pt modelId="{BEFE59AE-6119-4C07-85AF-087302D659E0}" type="pres">
      <dgm:prSet presAssocID="{ABA5B3D8-48B4-46D9-BF26-6D2E6683F4C4}" presName="textA" presStyleLbl="revTx" presStyleIdx="2" presStyleCnt="3">
        <dgm:presLayoutVars>
          <dgm:bulletEnabled val="1"/>
        </dgm:presLayoutVars>
      </dgm:prSet>
      <dgm:spPr/>
    </dgm:pt>
    <dgm:pt modelId="{3B47B1E3-F8F0-46F0-A41A-80F755103988}" type="pres">
      <dgm:prSet presAssocID="{ABA5B3D8-48B4-46D9-BF26-6D2E6683F4C4}" presName="circleA" presStyleLbl="node1" presStyleIdx="2" presStyleCnt="3"/>
      <dgm:spPr/>
    </dgm:pt>
    <dgm:pt modelId="{73091A89-83B9-48F4-ACB4-8ABFE73A1E7D}" type="pres">
      <dgm:prSet presAssocID="{ABA5B3D8-48B4-46D9-BF26-6D2E6683F4C4}" presName="spaceA" presStyleCnt="0"/>
      <dgm:spPr/>
    </dgm:pt>
  </dgm:ptLst>
  <dgm:cxnLst>
    <dgm:cxn modelId="{32DA0905-BFFF-4207-B5A8-28C81123CC18}" srcId="{92C482DE-EF86-4927-A5BC-A5B7B91D3462}" destId="{A31BD230-B459-44E4-9FCD-123FD6DA5D1D}" srcOrd="2" destOrd="0" parTransId="{F17F4D1F-0169-4103-A24B-29480B342662}" sibTransId="{F17C98F0-0768-4F3C-B203-67628512EDFE}"/>
    <dgm:cxn modelId="{A12C870C-6E9D-47ED-A72E-3F254A7AD4D0}" srcId="{2F24792E-E743-43F0-9847-33A76F616D57}" destId="{0A408FD4-BAD7-4F59-B64C-931747164EF1}" srcOrd="2" destOrd="0" parTransId="{01F303CE-7649-44F2-AA7B-0F468D3C457A}" sibTransId="{050B2347-F221-4440-9264-6B32FA805589}"/>
    <dgm:cxn modelId="{E1099E15-2E2F-4E0F-A114-C41525D0ED9D}" srcId="{135688C1-F307-469B-AFFE-338A17B236FE}" destId="{92C482DE-EF86-4927-A5BC-A5B7B91D3462}" srcOrd="0" destOrd="0" parTransId="{9C4EE02F-68A1-461B-A83A-42BEFF077FA9}" sibTransId="{A4294D45-3A61-4BA5-8430-6EAE60B5688E}"/>
    <dgm:cxn modelId="{D61DA91A-5B71-4DCD-AD5B-D5DDC68C4192}" type="presOf" srcId="{49AB7CB1-6FF5-4626-A344-16A3DE1EA059}" destId="{BEFE59AE-6119-4C07-85AF-087302D659E0}" srcOrd="0" destOrd="2" presId="urn:microsoft.com/office/officeart/2005/8/layout/hProcess11"/>
    <dgm:cxn modelId="{B025F12C-DA6A-4867-983F-74260C3B9455}" srcId="{92C482DE-EF86-4927-A5BC-A5B7B91D3462}" destId="{F652E610-9B85-4CCC-9384-F21D1FE1BC0B}" srcOrd="1" destOrd="0" parTransId="{02B5A034-20FB-4A61-8E1B-4B21A04AB9CF}" sibTransId="{3CC43D83-DD79-4EAC-B77A-9E55212C7C76}"/>
    <dgm:cxn modelId="{F95A8B42-B2EA-451F-B75A-D1A0E2650226}" type="presOf" srcId="{135688C1-F307-469B-AFFE-338A17B236FE}" destId="{A74C4EE3-97EA-4C50-A60D-F2F61215066D}" srcOrd="0" destOrd="0" presId="urn:microsoft.com/office/officeart/2005/8/layout/hProcess11"/>
    <dgm:cxn modelId="{85064B46-A23A-4661-8A6B-36A4FABD5FFD}" type="presOf" srcId="{0405602B-2797-4D9D-81DF-2B656CD7BAE1}" destId="{FF7F77AA-91AA-4881-8041-0C67591DDF41}" srcOrd="0" destOrd="2" presId="urn:microsoft.com/office/officeart/2005/8/layout/hProcess11"/>
    <dgm:cxn modelId="{4AE6E06A-0966-4D23-A26F-64651924494B}" type="presOf" srcId="{FB5B2D0F-0A26-4563-8F63-1459C35D1DA8}" destId="{FF7F77AA-91AA-4881-8041-0C67591DDF41}" srcOrd="0" destOrd="1" presId="urn:microsoft.com/office/officeart/2005/8/layout/hProcess11"/>
    <dgm:cxn modelId="{9B5C1852-3F84-4199-9D51-45FA6A3CE690}" type="presOf" srcId="{F652E610-9B85-4CCC-9384-F21D1FE1BC0B}" destId="{49EF6AEC-7EDB-49FC-BB82-ECA4127E02C6}" srcOrd="0" destOrd="2" presId="urn:microsoft.com/office/officeart/2005/8/layout/hProcess11"/>
    <dgm:cxn modelId="{3C2A1473-8ABA-4DCA-B4B9-72FE3FAD0509}" type="presOf" srcId="{FA53121B-123D-454E-93D9-165E8B1A470E}" destId="{BEFE59AE-6119-4C07-85AF-087302D659E0}" srcOrd="0" destOrd="1" presId="urn:microsoft.com/office/officeart/2005/8/layout/hProcess11"/>
    <dgm:cxn modelId="{A0B72455-D492-4A24-A63F-31E1188DA27E}" type="presOf" srcId="{A31BD230-B459-44E4-9FCD-123FD6DA5D1D}" destId="{49EF6AEC-7EDB-49FC-BB82-ECA4127E02C6}" srcOrd="0" destOrd="3" presId="urn:microsoft.com/office/officeart/2005/8/layout/hProcess11"/>
    <dgm:cxn modelId="{A61E6777-2F2D-4FB6-94A0-2534189550F5}" srcId="{2F24792E-E743-43F0-9847-33A76F616D57}" destId="{FB5B2D0F-0A26-4563-8F63-1459C35D1DA8}" srcOrd="0" destOrd="0" parTransId="{8C124419-DABC-45B4-AD23-DDC6B6936A16}" sibTransId="{F1011BC5-5DFA-4592-80B4-3349D2DE6619}"/>
    <dgm:cxn modelId="{7303A085-3D55-4A1D-9BCD-B08ABFB8E4DE}" type="presOf" srcId="{0A408FD4-BAD7-4F59-B64C-931747164EF1}" destId="{FF7F77AA-91AA-4881-8041-0C67591DDF41}" srcOrd="0" destOrd="3" presId="urn:microsoft.com/office/officeart/2005/8/layout/hProcess11"/>
    <dgm:cxn modelId="{BE18CF9A-DAA2-42F4-BD34-19BADB6803E2}" srcId="{92C482DE-EF86-4927-A5BC-A5B7B91D3462}" destId="{EEB28604-3FA6-4658-B59D-CB42DF483A94}" srcOrd="0" destOrd="0" parTransId="{39CD08BB-3735-491A-9FC2-8EA0F5452967}" sibTransId="{AFC75016-DCE2-4D3D-8EC7-F06DE7A290BF}"/>
    <dgm:cxn modelId="{8E4ABFA9-DE0B-4632-A13A-CA08351E9946}" srcId="{ABA5B3D8-48B4-46D9-BF26-6D2E6683F4C4}" destId="{49AB7CB1-6FF5-4626-A344-16A3DE1EA059}" srcOrd="1" destOrd="0" parTransId="{CD762BA6-2199-4BAF-A4A7-86924651DA66}" sibTransId="{C741E402-4F9E-43ED-863F-DAB2022EE56E}"/>
    <dgm:cxn modelId="{771A9AB8-3DBE-4E09-8416-5F2963EE47AE}" type="presOf" srcId="{2F24792E-E743-43F0-9847-33A76F616D57}" destId="{FF7F77AA-91AA-4881-8041-0C67591DDF41}" srcOrd="0" destOrd="0" presId="urn:microsoft.com/office/officeart/2005/8/layout/hProcess11"/>
    <dgm:cxn modelId="{FF3EA5D2-844F-479C-B251-125D78CABDC5}" type="presOf" srcId="{EEB28604-3FA6-4658-B59D-CB42DF483A94}" destId="{49EF6AEC-7EDB-49FC-BB82-ECA4127E02C6}" srcOrd="0" destOrd="1" presId="urn:microsoft.com/office/officeart/2005/8/layout/hProcess11"/>
    <dgm:cxn modelId="{88FD40D4-9781-4BEE-B355-7F9EFDB540E7}" srcId="{ABA5B3D8-48B4-46D9-BF26-6D2E6683F4C4}" destId="{FA53121B-123D-454E-93D9-165E8B1A470E}" srcOrd="0" destOrd="0" parTransId="{41E383A6-5415-4D0F-85C2-185723F4915E}" sibTransId="{BCC6A853-ACF2-4996-9A10-7D7A89CB9249}"/>
    <dgm:cxn modelId="{9376C9D8-0547-4FEF-B354-55D4AE633F4A}" srcId="{2F24792E-E743-43F0-9847-33A76F616D57}" destId="{0405602B-2797-4D9D-81DF-2B656CD7BAE1}" srcOrd="1" destOrd="0" parTransId="{C65F71DF-B837-4AC7-AA14-1478288C97CF}" sibTransId="{D575AAC6-A69A-4CEC-BEC5-DA761CD9CD6A}"/>
    <dgm:cxn modelId="{588895D9-E344-4F87-A15E-504645B14905}" srcId="{135688C1-F307-469B-AFFE-338A17B236FE}" destId="{2F24792E-E743-43F0-9847-33A76F616D57}" srcOrd="1" destOrd="0" parTransId="{A7580435-672C-4A70-9888-C5F03B871485}" sibTransId="{DDF29B22-CCF0-486D-993F-03E59C6E7622}"/>
    <dgm:cxn modelId="{A0CE3BE0-4304-462A-9922-C4A48C30642E}" type="presOf" srcId="{ABA5B3D8-48B4-46D9-BF26-6D2E6683F4C4}" destId="{BEFE59AE-6119-4C07-85AF-087302D659E0}" srcOrd="0" destOrd="0" presId="urn:microsoft.com/office/officeart/2005/8/layout/hProcess11"/>
    <dgm:cxn modelId="{4A5FB2EC-80CD-4372-814E-8CF8DE83A4E2}" type="presOf" srcId="{92C482DE-EF86-4927-A5BC-A5B7B91D3462}" destId="{49EF6AEC-7EDB-49FC-BB82-ECA4127E02C6}" srcOrd="0" destOrd="0" presId="urn:microsoft.com/office/officeart/2005/8/layout/hProcess11"/>
    <dgm:cxn modelId="{214519F7-979B-460C-92B5-6ED1C6E7EC08}" srcId="{135688C1-F307-469B-AFFE-338A17B236FE}" destId="{ABA5B3D8-48B4-46D9-BF26-6D2E6683F4C4}" srcOrd="2" destOrd="0" parTransId="{0C96498C-DBE6-4379-8D38-B910B38A146F}" sibTransId="{423ED706-ECBE-4881-A430-4B0556596C31}"/>
    <dgm:cxn modelId="{39FD825E-D748-4753-A7B4-FEA9049B129B}" type="presParOf" srcId="{A74C4EE3-97EA-4C50-A60D-F2F61215066D}" destId="{E6FC31F1-AF50-4C0B-9B1E-AB3D57F38802}" srcOrd="0" destOrd="0" presId="urn:microsoft.com/office/officeart/2005/8/layout/hProcess11"/>
    <dgm:cxn modelId="{580E9B52-76A3-4E22-B22F-30E3D5C09177}" type="presParOf" srcId="{A74C4EE3-97EA-4C50-A60D-F2F61215066D}" destId="{7A0A9B7D-A9D0-4B71-BDCE-390A84D831BF}" srcOrd="1" destOrd="0" presId="urn:microsoft.com/office/officeart/2005/8/layout/hProcess11"/>
    <dgm:cxn modelId="{5C7851C9-7D02-4A74-8F15-8A972B572A0E}" type="presParOf" srcId="{7A0A9B7D-A9D0-4B71-BDCE-390A84D831BF}" destId="{E2C4B8E2-4181-4F80-A502-F77A0EF333E2}" srcOrd="0" destOrd="0" presId="urn:microsoft.com/office/officeart/2005/8/layout/hProcess11"/>
    <dgm:cxn modelId="{36419B9F-B3A9-4F9B-B8FC-D49D03664E0E}" type="presParOf" srcId="{E2C4B8E2-4181-4F80-A502-F77A0EF333E2}" destId="{49EF6AEC-7EDB-49FC-BB82-ECA4127E02C6}" srcOrd="0" destOrd="0" presId="urn:microsoft.com/office/officeart/2005/8/layout/hProcess11"/>
    <dgm:cxn modelId="{AE160C2E-230D-46CA-953C-019933D2110F}" type="presParOf" srcId="{E2C4B8E2-4181-4F80-A502-F77A0EF333E2}" destId="{FCE276E1-D542-42AD-A097-957682E7953A}" srcOrd="1" destOrd="0" presId="urn:microsoft.com/office/officeart/2005/8/layout/hProcess11"/>
    <dgm:cxn modelId="{69687CC0-748A-4D9C-8027-86CF9E991CB4}" type="presParOf" srcId="{E2C4B8E2-4181-4F80-A502-F77A0EF333E2}" destId="{C8341523-15B3-43EF-B90D-C7B0327A583C}" srcOrd="2" destOrd="0" presId="urn:microsoft.com/office/officeart/2005/8/layout/hProcess11"/>
    <dgm:cxn modelId="{5301A68E-EE9E-4C14-AC83-A76095D8B339}" type="presParOf" srcId="{7A0A9B7D-A9D0-4B71-BDCE-390A84D831BF}" destId="{D01AE46A-C949-4673-93B7-850C43E794D1}" srcOrd="1" destOrd="0" presId="urn:microsoft.com/office/officeart/2005/8/layout/hProcess11"/>
    <dgm:cxn modelId="{A953807D-DB83-47FC-9B1A-964DEF11EC5A}" type="presParOf" srcId="{7A0A9B7D-A9D0-4B71-BDCE-390A84D831BF}" destId="{0CF936CF-7CBB-4EE0-BF79-D171FB4462CF}" srcOrd="2" destOrd="0" presId="urn:microsoft.com/office/officeart/2005/8/layout/hProcess11"/>
    <dgm:cxn modelId="{1D5F41BB-67C6-4B5E-9F20-34A9B704C761}" type="presParOf" srcId="{0CF936CF-7CBB-4EE0-BF79-D171FB4462CF}" destId="{FF7F77AA-91AA-4881-8041-0C67591DDF41}" srcOrd="0" destOrd="0" presId="urn:microsoft.com/office/officeart/2005/8/layout/hProcess11"/>
    <dgm:cxn modelId="{789D8476-8654-4988-9FB7-7702BFD2FF3E}" type="presParOf" srcId="{0CF936CF-7CBB-4EE0-BF79-D171FB4462CF}" destId="{10692548-FA61-45EE-A876-AC1012251363}" srcOrd="1" destOrd="0" presId="urn:microsoft.com/office/officeart/2005/8/layout/hProcess11"/>
    <dgm:cxn modelId="{B195C10A-F57C-4493-9B1D-9E1A67B4D6F2}" type="presParOf" srcId="{0CF936CF-7CBB-4EE0-BF79-D171FB4462CF}" destId="{3A65ED05-2AEB-4C2F-93C5-F87896B8BD9D}" srcOrd="2" destOrd="0" presId="urn:microsoft.com/office/officeart/2005/8/layout/hProcess11"/>
    <dgm:cxn modelId="{B6B08F4B-C8E2-42A3-B6CD-99241B893999}" type="presParOf" srcId="{7A0A9B7D-A9D0-4B71-BDCE-390A84D831BF}" destId="{E5D894FB-B702-4958-98AC-81377C293972}" srcOrd="3" destOrd="0" presId="urn:microsoft.com/office/officeart/2005/8/layout/hProcess11"/>
    <dgm:cxn modelId="{DC40B22E-B6A3-4FA1-A44A-0D2B44FC0F35}" type="presParOf" srcId="{7A0A9B7D-A9D0-4B71-BDCE-390A84D831BF}" destId="{6B377FBB-8A68-464B-B6BA-6080DC908B4E}" srcOrd="4" destOrd="0" presId="urn:microsoft.com/office/officeart/2005/8/layout/hProcess11"/>
    <dgm:cxn modelId="{C7E0F846-7C21-4742-B98C-E8C4194D5326}" type="presParOf" srcId="{6B377FBB-8A68-464B-B6BA-6080DC908B4E}" destId="{BEFE59AE-6119-4C07-85AF-087302D659E0}" srcOrd="0" destOrd="0" presId="urn:microsoft.com/office/officeart/2005/8/layout/hProcess11"/>
    <dgm:cxn modelId="{7588BD7A-9AA7-4C9F-9812-9B66F0BCBE2D}" type="presParOf" srcId="{6B377FBB-8A68-464B-B6BA-6080DC908B4E}" destId="{3B47B1E3-F8F0-46F0-A41A-80F755103988}" srcOrd="1" destOrd="0" presId="urn:microsoft.com/office/officeart/2005/8/layout/hProcess11"/>
    <dgm:cxn modelId="{6E5CF944-E652-4544-8DFF-586271CBCAD9}" type="presParOf" srcId="{6B377FBB-8A68-464B-B6BA-6080DC908B4E}" destId="{73091A89-83B9-48F4-ACB4-8ABFE73A1E7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4B0135-3D37-42AD-9C7C-5E6A5C184B2C}">
      <dsp:nvSpPr>
        <dsp:cNvPr id="0" name=""/>
        <dsp:cNvSpPr/>
      </dsp:nvSpPr>
      <dsp:spPr>
        <a:xfrm>
          <a:off x="960" y="193572"/>
          <a:ext cx="1207331" cy="514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/>
            <a:t>局部性失效</a:t>
          </a:r>
        </a:p>
      </dsp:txBody>
      <dsp:txXfrm>
        <a:off x="960" y="193572"/>
        <a:ext cx="1207331" cy="342824"/>
      </dsp:txXfrm>
    </dsp:sp>
    <dsp:sp modelId="{001A35F5-21FE-42CC-AB17-5CF1D5339814}">
      <dsp:nvSpPr>
        <dsp:cNvPr id="0" name=""/>
        <dsp:cNvSpPr/>
      </dsp:nvSpPr>
      <dsp:spPr>
        <a:xfrm>
          <a:off x="248245" y="536397"/>
          <a:ext cx="1207331" cy="220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一个数据包的处理可能跨多个CPU核心、缓存失效、NUMA不友好</a:t>
          </a:r>
          <a:r>
            <a:rPr lang="zh-CN" altLang="en-US" sz="1000" kern="1200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，</a:t>
          </a:r>
          <a:r>
            <a:rPr lang="en-US" sz="1000" kern="1200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造成局部性失效，CPU缓存失效。</a:t>
          </a:r>
          <a:endParaRPr lang="en-US" sz="1000" kern="1200"/>
        </a:p>
      </dsp:txBody>
      <dsp:txXfrm>
        <a:off x="283607" y="571759"/>
        <a:ext cx="1136607" cy="2134276"/>
      </dsp:txXfrm>
    </dsp:sp>
    <dsp:sp modelId="{B6B4705E-C06A-4375-BD9F-C3441DAF21BE}">
      <dsp:nvSpPr>
        <dsp:cNvPr id="0" name=""/>
        <dsp:cNvSpPr/>
      </dsp:nvSpPr>
      <dsp:spPr>
        <a:xfrm>
          <a:off x="1391319" y="214689"/>
          <a:ext cx="388017" cy="3005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1391319" y="274807"/>
        <a:ext cx="297840" cy="180354"/>
      </dsp:txXfrm>
    </dsp:sp>
    <dsp:sp modelId="{C2476182-E617-4239-A567-7C0FBF195B61}">
      <dsp:nvSpPr>
        <dsp:cNvPr id="0" name=""/>
        <dsp:cNvSpPr/>
      </dsp:nvSpPr>
      <dsp:spPr>
        <a:xfrm>
          <a:off x="1940400" y="193572"/>
          <a:ext cx="1207331" cy="514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zh-CN" altLang="en-US" sz="1000" kern="1200"/>
            <a:t>中断处理</a:t>
          </a:r>
        </a:p>
      </dsp:txBody>
      <dsp:txXfrm>
        <a:off x="1940400" y="193572"/>
        <a:ext cx="1207331" cy="342824"/>
      </dsp:txXfrm>
    </dsp:sp>
    <dsp:sp modelId="{E0D3652F-7161-4555-9EC4-F908417E3A98}">
      <dsp:nvSpPr>
        <dsp:cNvPr id="0" name=""/>
        <dsp:cNvSpPr/>
      </dsp:nvSpPr>
      <dsp:spPr>
        <a:xfrm>
          <a:off x="2180670" y="536397"/>
          <a:ext cx="1207331" cy="220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000" kern="1200"/>
        </a:p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硬件中断、软中断、上下文切换</a:t>
          </a:r>
          <a:r>
            <a:rPr lang="zh-CN" altLang="en-US" sz="1000" kern="1200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，</a:t>
          </a:r>
          <a:r>
            <a:rPr lang="en-US" sz="1000" kern="1200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将产生较高的性能开销。</a:t>
          </a:r>
          <a:endParaRPr lang="zh-CN" altLang="en-US" sz="1000" kern="1200" dirty="0">
            <a:ea typeface="宋体" charset="0"/>
          </a:endParaRPr>
        </a:p>
      </dsp:txBody>
      <dsp:txXfrm>
        <a:off x="2216032" y="571759"/>
        <a:ext cx="1136607" cy="2134276"/>
      </dsp:txXfrm>
    </dsp:sp>
    <dsp:sp modelId="{79CB1774-8879-4C8B-8942-438294AF9FBF}">
      <dsp:nvSpPr>
        <dsp:cNvPr id="0" name=""/>
        <dsp:cNvSpPr/>
      </dsp:nvSpPr>
      <dsp:spPr>
        <a:xfrm>
          <a:off x="3330758" y="214689"/>
          <a:ext cx="388017" cy="3005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3330758" y="274807"/>
        <a:ext cx="297840" cy="180354"/>
      </dsp:txXfrm>
    </dsp:sp>
    <dsp:sp modelId="{11B51A25-BC1E-4A01-8D9E-AE2F8BBE02A0}">
      <dsp:nvSpPr>
        <dsp:cNvPr id="0" name=""/>
        <dsp:cNvSpPr/>
      </dsp:nvSpPr>
      <dsp:spPr>
        <a:xfrm>
          <a:off x="3879839" y="193572"/>
          <a:ext cx="1207331" cy="514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>
              <a:ea typeface="宋体" charset="0"/>
            </a:rPr>
            <a:t>内存拷贝</a:t>
          </a:r>
        </a:p>
      </dsp:txBody>
      <dsp:txXfrm>
        <a:off x="3879839" y="193572"/>
        <a:ext cx="1207331" cy="342824"/>
      </dsp:txXfrm>
    </dsp:sp>
    <dsp:sp modelId="{A049FDA1-9B71-4C54-9B2E-EB8FFCDFB2F4}">
      <dsp:nvSpPr>
        <dsp:cNvPr id="0" name=""/>
        <dsp:cNvSpPr/>
      </dsp:nvSpPr>
      <dsp:spPr>
        <a:xfrm>
          <a:off x="4127124" y="536397"/>
          <a:ext cx="1207331" cy="220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网络数据包从网卡到应用程序需要经过： 数据从网卡通过DMA等方式传到内核开辟的缓冲区； 数据从内核空间复制到用户态空间。</a:t>
          </a:r>
          <a:endParaRPr lang="zh-CN" altLang="en-US" sz="1000" kern="1200">
            <a:ea typeface="宋体" charset="0"/>
          </a:endParaRPr>
        </a:p>
      </dsp:txBody>
      <dsp:txXfrm>
        <a:off x="4162486" y="571759"/>
        <a:ext cx="1136607" cy="2134276"/>
      </dsp:txXfrm>
    </dsp:sp>
    <dsp:sp modelId="{CFBF4224-EE41-4CDB-9A36-D409845055D4}">
      <dsp:nvSpPr>
        <dsp:cNvPr id="0" name=""/>
        <dsp:cNvSpPr/>
      </dsp:nvSpPr>
      <dsp:spPr>
        <a:xfrm>
          <a:off x="5270198" y="214689"/>
          <a:ext cx="388017" cy="3005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5270198" y="274807"/>
        <a:ext cx="297840" cy="180354"/>
      </dsp:txXfrm>
    </dsp:sp>
    <dsp:sp modelId="{91E65321-53A8-4867-B0CB-E60794237E4B}">
      <dsp:nvSpPr>
        <dsp:cNvPr id="0" name=""/>
        <dsp:cNvSpPr/>
      </dsp:nvSpPr>
      <dsp:spPr>
        <a:xfrm>
          <a:off x="5819279" y="193572"/>
          <a:ext cx="1207331" cy="5142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000" kern="1200" dirty="0">
              <a:ea typeface="宋体" charset="0"/>
            </a:rPr>
            <a:t>系统调用</a:t>
          </a:r>
        </a:p>
      </dsp:txBody>
      <dsp:txXfrm>
        <a:off x="5819279" y="193572"/>
        <a:ext cx="1207331" cy="342824"/>
      </dsp:txXfrm>
    </dsp:sp>
    <dsp:sp modelId="{69469FF5-8940-4D92-BA59-EB121093A073}">
      <dsp:nvSpPr>
        <dsp:cNvPr id="0" name=""/>
        <dsp:cNvSpPr/>
      </dsp:nvSpPr>
      <dsp:spPr>
        <a:xfrm>
          <a:off x="6066563" y="536397"/>
          <a:ext cx="1207331" cy="2205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sz="1000" kern="1200" dirty="0" err="1">
              <a:sym typeface="+mn-ea"/>
            </a:rPr>
            <a:t>软</a:t>
          </a:r>
          <a:r>
            <a:rPr lang="en-US" sz="1000" kern="1200" dirty="0" err="1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中断、上下文切换、锁竞争</a:t>
          </a:r>
          <a:r>
            <a:rPr lang="en-US" sz="1000" kern="1200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  <a:sym typeface="+mn-ea"/>
            </a:rPr>
            <a:t> 频繁到达的硬件中断或者软中断都可能随时抢占系统调用的运行，这也将产生大量的上下文切换开销。</a:t>
          </a:r>
          <a:endParaRPr lang="en-US" sz="1000" kern="1200" dirty="0">
            <a:solidFill>
              <a:srgbClr val="333333"/>
            </a:solidFill>
            <a:latin typeface="微软雅黑" pitchFamily="34" charset="0"/>
            <a:ea typeface="微软雅黑" pitchFamily="34" charset="-122"/>
            <a:cs typeface="微软雅黑" pitchFamily="34" charset="-120"/>
          </a:endParaRPr>
        </a:p>
      </dsp:txBody>
      <dsp:txXfrm>
        <a:off x="6101925" y="571759"/>
        <a:ext cx="1136607" cy="2134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FC31F1-AF50-4C0B-9B1E-AB3D57F38802}">
      <dsp:nvSpPr>
        <dsp:cNvPr id="0" name=""/>
        <dsp:cNvSpPr/>
      </dsp:nvSpPr>
      <dsp:spPr>
        <a:xfrm>
          <a:off x="0" y="922315"/>
          <a:ext cx="6155741" cy="122975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F6AEC-7EDB-49FC-BB82-ECA4127E02C6}">
      <dsp:nvSpPr>
        <dsp:cNvPr id="0" name=""/>
        <dsp:cNvSpPr/>
      </dsp:nvSpPr>
      <dsp:spPr>
        <a:xfrm>
          <a:off x="2705" y="0"/>
          <a:ext cx="1785405" cy="1229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400" b="1" kern="1200" dirty="0"/>
            <a:t>业务特点：</a:t>
          </a:r>
          <a:endParaRPr lang="zh-CN" altLang="en-US" sz="14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业务系统数据量巨大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kern="1200" dirty="0"/>
            <a:t>网络性能追求极限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kern="1200" dirty="0"/>
            <a:t>业务系统依赖</a:t>
          </a:r>
          <a:r>
            <a:rPr lang="en-US" sz="1200" kern="1200" dirty="0"/>
            <a:t>UDP</a:t>
          </a:r>
          <a:endParaRPr lang="zh-CN" sz="1200" kern="1200" dirty="0"/>
        </a:p>
      </dsp:txBody>
      <dsp:txXfrm>
        <a:off x="2705" y="0"/>
        <a:ext cx="1785405" cy="1229753"/>
      </dsp:txXfrm>
    </dsp:sp>
    <dsp:sp modelId="{FCE276E1-D542-42AD-A097-957682E7953A}">
      <dsp:nvSpPr>
        <dsp:cNvPr id="0" name=""/>
        <dsp:cNvSpPr/>
      </dsp:nvSpPr>
      <dsp:spPr>
        <a:xfrm>
          <a:off x="741688" y="1383472"/>
          <a:ext cx="307438" cy="307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F77AA-91AA-4881-8041-0C67591DDF41}">
      <dsp:nvSpPr>
        <dsp:cNvPr id="0" name=""/>
        <dsp:cNvSpPr/>
      </dsp:nvSpPr>
      <dsp:spPr>
        <a:xfrm>
          <a:off x="1877380" y="1844630"/>
          <a:ext cx="1785405" cy="1229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400" b="1" kern="1200" dirty="0"/>
            <a:t>麒麟低时延版本：</a:t>
          </a:r>
          <a:endParaRPr lang="zh-CN" altLang="en-US" sz="14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1200" kern="1200" dirty="0"/>
            <a:t>麒麟低时延服务器操作系统版本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sz="1200" kern="1200" dirty="0"/>
            <a:t>基于社区</a:t>
          </a:r>
          <a:r>
            <a:rPr kumimoji="1" lang="en-US" sz="1200" kern="1200" dirty="0"/>
            <a:t>Gazelle</a:t>
          </a:r>
          <a:r>
            <a:rPr kumimoji="1" lang="zh-CN" sz="1200" kern="1200" dirty="0"/>
            <a:t>支持</a:t>
          </a:r>
          <a:r>
            <a:rPr kumimoji="1" lang="en-US" sz="1200" kern="1200" dirty="0"/>
            <a:t>UDP</a:t>
          </a:r>
          <a:r>
            <a:rPr kumimoji="1" lang="zh-CN" sz="1200" kern="1200" dirty="0"/>
            <a:t>单播和组播</a:t>
          </a:r>
          <a:endParaRPr lang="zh-C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zh-CN" altLang="en-US" sz="1200" kern="1200" dirty="0"/>
            <a:t>业务系统迁移适配</a:t>
          </a:r>
          <a:endParaRPr lang="zh-CN" altLang="en-US" sz="1200" kern="1200" dirty="0"/>
        </a:p>
      </dsp:txBody>
      <dsp:txXfrm>
        <a:off x="1877380" y="1844630"/>
        <a:ext cx="1785405" cy="1229753"/>
      </dsp:txXfrm>
    </dsp:sp>
    <dsp:sp modelId="{10692548-FA61-45EE-A876-AC1012251363}">
      <dsp:nvSpPr>
        <dsp:cNvPr id="0" name=""/>
        <dsp:cNvSpPr/>
      </dsp:nvSpPr>
      <dsp:spPr>
        <a:xfrm>
          <a:off x="2616364" y="1383472"/>
          <a:ext cx="307438" cy="307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E59AE-6119-4C07-85AF-087302D659E0}">
      <dsp:nvSpPr>
        <dsp:cNvPr id="0" name=""/>
        <dsp:cNvSpPr/>
      </dsp:nvSpPr>
      <dsp:spPr>
        <a:xfrm>
          <a:off x="3752056" y="0"/>
          <a:ext cx="1785405" cy="12297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1400" b="1" kern="1200" dirty="0"/>
            <a:t>效果显著：</a:t>
          </a:r>
          <a:endParaRPr lang="zh-CN" altLang="en-US" sz="14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kern="1200" dirty="0"/>
            <a:t>业务系统零修改，</a:t>
          </a:r>
          <a:r>
            <a:rPr lang="en-US" sz="1200" kern="1200" dirty="0"/>
            <a:t>Gazelle</a:t>
          </a:r>
          <a:r>
            <a:rPr lang="zh-CN" sz="1200" kern="1200" dirty="0"/>
            <a:t>完全兼容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200" kern="1200" dirty="0"/>
            <a:t>时延性能提升</a:t>
          </a:r>
          <a:r>
            <a:rPr lang="en-US" sz="1200" kern="1200" dirty="0"/>
            <a:t>15%</a:t>
          </a:r>
          <a:r>
            <a:rPr lang="zh-CN" sz="1200" kern="1200" dirty="0"/>
            <a:t>以上</a:t>
          </a:r>
        </a:p>
      </dsp:txBody>
      <dsp:txXfrm>
        <a:off x="3752056" y="0"/>
        <a:ext cx="1785405" cy="1229753"/>
      </dsp:txXfrm>
    </dsp:sp>
    <dsp:sp modelId="{3B47B1E3-F8F0-46F0-A41A-80F755103988}">
      <dsp:nvSpPr>
        <dsp:cNvPr id="0" name=""/>
        <dsp:cNvSpPr/>
      </dsp:nvSpPr>
      <dsp:spPr>
        <a:xfrm>
          <a:off x="4491039" y="1383472"/>
          <a:ext cx="307438" cy="307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#1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srcNode" val="parTx"/>
            <dgm:param type="dstNode" val="parTx"/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E52D4-E067-C040-5D3B-C57FC9C20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CA997-FFE5-8C4D-C59A-1F6B221BE5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23A27C-E001-0C75-97CF-320FF07FD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1CC3E-5AA3-6406-CF01-3FBF5891B5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95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B2793-B771-B4DA-BFAB-224538E14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B4BAF-B3BB-D641-9C90-0AB59680A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0093F-6F68-6617-1C45-887707880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446F4-6C5F-8E4E-205A-259AA3D47D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07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06E53-03E3-0B98-B78F-D95B969C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BD074-0680-73BF-67B5-93F9C7536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C611E9-68DE-F7BD-8E9F-371352F91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0ACD5-046C-E7C5-832A-95D6318B89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339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7F24A-33BB-D569-B438-7EC147784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CAC67-6696-482C-1EE2-A5F874D70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6922F9-362E-9689-7102-6D8BEF672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75339-2516-1F1C-EF57-34358535AF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84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89D19-D009-8BC0-264F-4E4628DF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55E459-2E33-ED15-7360-7A546B477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CCB360-9408-C0ED-EB88-B7E792029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3105A-BDBF-2736-6A5C-DB424C9177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40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0A25A-18A5-4236-7E45-EF4619954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84A661-4C77-8240-4990-AFFD3FD348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75C09-D759-9965-7D6D-3404BBA8B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18474-B25E-FBFD-2FFE-D2E0B907C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91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7A871-7860-0A7F-D2F7-7FEFABE70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FB2BA6-C090-382A-9FD8-A2F9DEDA8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E12D3B-76BE-B513-9D38-17C0A7E69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49BA1-79AF-7B4C-3943-AF03255FBB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17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功能网络UDP组播支持与实践-微软雅黑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功能网络UDP组播支持与实践-微软雅黑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4.pn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microsoft.com/office/2007/relationships/diagramDrawing" Target="../diagrams/drawing2.xml"/><Relationship Id="rId5" Type="http://schemas.openxmlformats.org/officeDocument/2006/relationships/image" Target="../media/image2.emf"/><Relationship Id="rId10" Type="http://schemas.openxmlformats.org/officeDocument/2006/relationships/diagramColors" Target="../diagrams/colors2.xml"/><Relationship Id="rId4" Type="http://schemas.openxmlformats.org/officeDocument/2006/relationships/image" Target="../media/image5.svg"/><Relationship Id="rId9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2.emf"/><Relationship Id="rId4" Type="http://schemas.openxmlformats.org/officeDocument/2006/relationships/image" Target="../media/image5.sv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3.xml"/><Relationship Id="rId5" Type="http://schemas.openxmlformats.org/officeDocument/2006/relationships/image" Target="../media/image2.emf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9.jpeg"/><Relationship Id="rId4" Type="http://schemas.openxmlformats.org/officeDocument/2006/relationships/image" Target="../media/image5.svg"/><Relationship Id="rId9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1.jpeg"/><Relationship Id="rId4" Type="http://schemas.openxmlformats.org/officeDocument/2006/relationships/image" Target="../media/image5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.emf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emf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731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73430" y="1667510"/>
            <a:ext cx="6521450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spc="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Gazelle多进程架构下UDP组播支持和实践</a:t>
            </a:r>
          </a:p>
        </p:txBody>
      </p:sp>
      <p:sp>
        <p:nvSpPr>
          <p:cNvPr id="12" name="矩形 11"/>
          <p:cNvSpPr/>
          <p:nvPr/>
        </p:nvSpPr>
        <p:spPr>
          <a:xfrm>
            <a:off x="773430" y="2696845"/>
            <a:ext cx="499935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39BEE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全用户态高性能网络组播支持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" y="4337685"/>
            <a:ext cx="8404225" cy="3841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73430" y="4721860"/>
            <a:ext cx="409067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139BEE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kylinos.cn</a:t>
            </a:r>
            <a:endParaRPr lang="zh-CN" altLang="en-US" sz="1600" dirty="0">
              <a:solidFill>
                <a:srgbClr val="139BEE"/>
              </a:solidFill>
              <a:latin typeface="Arial" panose="02080604020202020204" pitchFamily="34" charset="0"/>
              <a:ea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7245" y="3287663"/>
            <a:ext cx="29550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万</a:t>
            </a:r>
            <a:r>
              <a:rPr lang="en-US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</a:t>
            </a: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峰     麒麟高级软件工程师</a:t>
            </a:r>
          </a:p>
        </p:txBody>
      </p:sp>
      <p:sp>
        <p:nvSpPr>
          <p:cNvPr id="16" name="矩形 15"/>
          <p:cNvSpPr/>
          <p:nvPr/>
        </p:nvSpPr>
        <p:spPr>
          <a:xfrm>
            <a:off x="7410450" y="4733290"/>
            <a:ext cx="1664335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hr-HR" altLang="zh-CN" sz="1600" dirty="0">
                <a:solidFill>
                  <a:srgbClr val="139BEE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202</a:t>
            </a:r>
            <a:r>
              <a:rPr lang="en-US" altLang="hr-HR" sz="1600" dirty="0">
                <a:solidFill>
                  <a:srgbClr val="139BEE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4</a:t>
            </a:r>
            <a:r>
              <a:rPr lang="hr-HR" altLang="zh-CN" sz="1600" dirty="0">
                <a:solidFill>
                  <a:srgbClr val="139BEE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.</a:t>
            </a:r>
            <a:r>
              <a:rPr lang="en-US" altLang="hr-HR" sz="1600" dirty="0">
                <a:solidFill>
                  <a:srgbClr val="139BEE"/>
                </a:solidFill>
                <a:latin typeface="Arial" panose="02080604020202020204" pitchFamily="34" charset="0"/>
                <a:ea typeface="Arial" panose="02080604020202020204" pitchFamily="34" charset="0"/>
                <a:cs typeface="Arial" panose="02080604020202020204" pitchFamily="34" charset="0"/>
              </a:rPr>
              <a:t>11.16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10194964" y="6333630"/>
            <a:ext cx="541679" cy="61973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0810844" y="6333630"/>
            <a:ext cx="541679" cy="61973"/>
          </a:xfrm>
          <a:prstGeom prst="roundRect">
            <a:avLst>
              <a:gd name="adj" fmla="val 50000"/>
            </a:avLst>
          </a:prstGeom>
          <a:solidFill>
            <a:srgbClr val="159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73430" y="4023360"/>
            <a:ext cx="36734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ED2B3B"/>
                </a:solidFill>
                <a:latin typeface="微软雅黑" pitchFamily="34" charset="-122"/>
                <a:ea typeface="微软雅黑" pitchFamily="34" charset="-122"/>
              </a:rPr>
              <a:t>打 造 中 国 操 作 系 统 核 心 力 量</a:t>
            </a:r>
          </a:p>
        </p:txBody>
      </p:sp>
      <p:pic>
        <p:nvPicPr>
          <p:cNvPr id="20" name="图片 19" descr="LOGO_画板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100" y="163195"/>
            <a:ext cx="1105535" cy="6229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819F40-E439-0619-B27A-3D6AFE7D9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E5127EBA-E55E-F4A0-74C8-B7AFC933142A}"/>
              </a:ext>
            </a:extLst>
          </p:cNvPr>
          <p:cNvSpPr/>
          <p:nvPr/>
        </p:nvSpPr>
        <p:spPr>
          <a:xfrm>
            <a:off x="3037922" y="737306"/>
            <a:ext cx="411238" cy="3668889"/>
          </a:xfrm>
          <a:custGeom>
            <a:avLst/>
            <a:gdLst/>
            <a:ahLst/>
            <a:cxnLst/>
            <a:rect l="l" t="t" r="r" b="b"/>
            <a:pathLst>
              <a:path w="411238" h="3668889">
                <a:moveTo>
                  <a:pt x="0" y="0"/>
                </a:moveTo>
                <a:lnTo>
                  <a:pt x="411238" y="0"/>
                </a:lnTo>
                <a:lnTo>
                  <a:pt x="411238" y="3668889"/>
                </a:lnTo>
                <a:lnTo>
                  <a:pt x="0" y="3668889"/>
                </a:lnTo>
                <a:close/>
              </a:path>
            </a:pathLst>
          </a:custGeom>
          <a:solidFill>
            <a:srgbClr val="C21401"/>
          </a:solidFill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0B794AD-0514-92B3-D03E-9C6C67728DB2}"/>
              </a:ext>
            </a:extLst>
          </p:cNvPr>
          <p:cNvSpPr/>
          <p:nvPr/>
        </p:nvSpPr>
        <p:spPr>
          <a:xfrm>
            <a:off x="3509682" y="1658144"/>
            <a:ext cx="5513415" cy="157543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37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多进程</a:t>
            </a:r>
            <a:r>
              <a:rPr lang="en-US" sz="3750" b="1" dirty="0" err="1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组播</a:t>
            </a:r>
            <a:endParaRPr lang="en-US" sz="3750" b="1" dirty="0">
              <a:solidFill>
                <a:srgbClr val="FFFFFF"/>
              </a:solidFill>
              <a:latin typeface="微软雅黑" pitchFamily="34" charset="0"/>
              <a:ea typeface="微软雅黑" pitchFamily="34" charset="-122"/>
              <a:cs typeface="微软雅黑" pitchFamily="34" charset="-120"/>
            </a:endParaRPr>
          </a:p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750" b="1" dirty="0" err="1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应用实践</a:t>
            </a:r>
            <a:endParaRPr lang="en-US" sz="15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4B21504-2787-E698-9D9A-6E8EC62103FA}"/>
              </a:ext>
            </a:extLst>
          </p:cNvPr>
          <p:cNvSpPr/>
          <p:nvPr/>
        </p:nvSpPr>
        <p:spPr>
          <a:xfrm>
            <a:off x="824493" y="1575054"/>
            <a:ext cx="1704138" cy="9006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900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PART</a:t>
            </a:r>
            <a:endParaRPr lang="en-US" sz="15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A3032A3-B3F6-97FD-108C-BD5A06B997E3}"/>
              </a:ext>
            </a:extLst>
          </p:cNvPr>
          <p:cNvSpPr/>
          <p:nvPr/>
        </p:nvSpPr>
        <p:spPr>
          <a:xfrm>
            <a:off x="824493" y="2271256"/>
            <a:ext cx="1704138" cy="109270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49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03</a:t>
            </a:r>
            <a:endParaRPr lang="en-US" sz="15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E40E3129-A923-B180-23EC-CC29A7D8C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BC68F6E-E08D-79E8-D9DA-D9C42DDAE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9619" y="855254"/>
            <a:ext cx="161270" cy="1612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90F4698-FD0F-D1B5-77A5-12C3E88AE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pic>
        <p:nvPicPr>
          <p:cNvPr id="8" name="图片 7" descr="LOGO_画板 1">
            <a:extLst>
              <a:ext uri="{FF2B5EF4-FFF2-40B4-BE49-F238E27FC236}">
                <a16:creationId xmlns:a16="http://schemas.microsoft.com/office/drawing/2014/main" id="{D539F286-7C00-CE57-E1B4-0E6549CCCB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6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F16F70-BDEA-0C11-CB34-97B9C9C5F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0820869-A921-8D7A-8484-A3C177431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47D409DC-C409-4DE4-5DF3-C0A32BA83F84}"/>
              </a:ext>
            </a:extLst>
          </p:cNvPr>
          <p:cNvSpPr/>
          <p:nvPr/>
        </p:nvSpPr>
        <p:spPr>
          <a:xfrm>
            <a:off x="245937" y="152891"/>
            <a:ext cx="8743567" cy="674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altLang="zh-CN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在某行业的适配案例</a:t>
            </a:r>
            <a:endParaRPr lang="en-US" altLang="zh-CN" sz="2850" b="1" dirty="0">
              <a:solidFill>
                <a:srgbClr val="C21401"/>
              </a:solidFill>
              <a:latin typeface="微软雅黑" pitchFamily="34" charset="0"/>
              <a:ea typeface="微软雅黑" pitchFamily="34" charset="-122"/>
              <a:cs typeface="微软雅黑" pitchFamily="34" charset="-12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FC93598-875F-E32B-E124-A1EB196F3F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pic>
        <p:nvPicPr>
          <p:cNvPr id="2" name="图片 1" descr="LOGO_画板 1">
            <a:extLst>
              <a:ext uri="{FF2B5EF4-FFF2-40B4-BE49-F238E27FC236}">
                <a16:creationId xmlns:a16="http://schemas.microsoft.com/office/drawing/2014/main" id="{707518AE-7921-BB95-72F7-A16197430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C08DC7D9-12C2-4F0A-B36F-0A30B0D9E7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4109238"/>
              </p:ext>
            </p:extLst>
          </p:nvPr>
        </p:nvGraphicFramePr>
        <p:xfrm>
          <a:off x="998093" y="1080757"/>
          <a:ext cx="6155741" cy="3074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5313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5937" y="152891"/>
            <a:ext cx="8743567" cy="674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altLang="zh-CN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比内核态性能显著提升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5" y="730250"/>
            <a:ext cx="8914765" cy="21355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685" y="2827655"/>
            <a:ext cx="8912860" cy="1985645"/>
          </a:xfrm>
          <a:prstGeom prst="rect">
            <a:avLst/>
          </a:prstGeom>
        </p:spPr>
      </p:pic>
      <p:pic>
        <p:nvPicPr>
          <p:cNvPr id="2" name="图片 1" descr="LOGO_画板 1">
            <a:extLst>
              <a:ext uri="{FF2B5EF4-FFF2-40B4-BE49-F238E27FC236}">
                <a16:creationId xmlns:a16="http://schemas.microsoft.com/office/drawing/2014/main" id="{A9EAA0FC-FEC6-CB3D-7E7D-93557D103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D0896B30-00AD-BF14-AF01-7EC0041A3F7F}"/>
              </a:ext>
            </a:extLst>
          </p:cNvPr>
          <p:cNvSpPr/>
          <p:nvPr/>
        </p:nvSpPr>
        <p:spPr>
          <a:xfrm>
            <a:off x="8198603" y="984142"/>
            <a:ext cx="784742" cy="382915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E1934-0114-E43F-B633-2B42D19AB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07A6FA01-C981-BB25-F1AE-A24EA5723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11B5B226-8DEE-4087-AA47-466E276D4893}"/>
              </a:ext>
            </a:extLst>
          </p:cNvPr>
          <p:cNvSpPr/>
          <p:nvPr/>
        </p:nvSpPr>
        <p:spPr>
          <a:xfrm>
            <a:off x="245937" y="152891"/>
            <a:ext cx="8743567" cy="674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altLang="zh-CN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对</a:t>
            </a:r>
            <a:r>
              <a:rPr lang="en-US" altLang="zh-CN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Redis</a:t>
            </a: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性能显著提升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3363663-E3FF-FB30-016E-CFF4E7FBC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sp>
        <p:nvSpPr>
          <p:cNvPr id="2" name="Google Shape;69;p13">
            <a:extLst>
              <a:ext uri="{FF2B5EF4-FFF2-40B4-BE49-F238E27FC236}">
                <a16:creationId xmlns:a16="http://schemas.microsoft.com/office/drawing/2014/main" id="{EBEC2727-EF63-D744-572B-F8C6B8793222}"/>
              </a:ext>
            </a:extLst>
          </p:cNvPr>
          <p:cNvSpPr txBox="1">
            <a:spLocks/>
          </p:cNvSpPr>
          <p:nvPr/>
        </p:nvSpPr>
        <p:spPr>
          <a:xfrm>
            <a:off x="415600" y="845471"/>
            <a:ext cx="8027359" cy="110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80990" indent="-380990">
              <a:spcAft>
                <a:spcPts val="1600"/>
              </a:spcAft>
              <a:buFont typeface="Arial" panose="020B0604020202020204"/>
              <a:buChar char="•"/>
            </a:pPr>
            <a:r>
              <a:rPr lang="en-US" altLang="zh-CN" sz="1100" dirty="0" err="1"/>
              <a:t>Redis</a:t>
            </a:r>
            <a:r>
              <a:rPr lang="en-US" altLang="zh-CN" sz="1100" dirty="0"/>
              <a:t> Benchmark Test </a:t>
            </a:r>
          </a:p>
          <a:p>
            <a:pPr marL="990575" lvl="1" indent="-380990">
              <a:spcAft>
                <a:spcPts val="1600"/>
              </a:spcAft>
              <a:buFont typeface="Arial" panose="020B0604020202020204"/>
              <a:buChar char="•"/>
            </a:pPr>
            <a:r>
              <a:rPr lang="en-US" altLang="zh-CN" sz="1100" dirty="0">
                <a:sym typeface="+mn-ea"/>
              </a:rPr>
              <a:t>Kunpeng</a:t>
            </a:r>
            <a:r>
              <a:rPr lang="zh-CN" altLang="en-US" sz="1100" dirty="0">
                <a:sym typeface="+mn-ea"/>
              </a:rPr>
              <a:t>-</a:t>
            </a:r>
            <a:r>
              <a:rPr lang="en-US" altLang="zh-CN" sz="1100" dirty="0">
                <a:sym typeface="+mn-ea"/>
              </a:rPr>
              <a:t>920, aarch64</a:t>
            </a:r>
            <a:endParaRPr lang="en-US" altLang="zh-CN" sz="1100" dirty="0"/>
          </a:p>
          <a:p>
            <a:pPr marL="990575" lvl="1" indent="-380990">
              <a:spcAft>
                <a:spcPts val="1600"/>
              </a:spcAft>
              <a:buFont typeface="Arial" panose="020B0604020202020204"/>
              <a:buChar char="•"/>
            </a:pPr>
            <a:r>
              <a:rPr lang="en-US" altLang="zh-CN" sz="1100" dirty="0"/>
              <a:t>Compared to the kernel, SET: 1.6x ~ 3.1x, GET: 1.6x ~ 3.5x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A1A18FCE-B0A5-D3B1-C45E-EF9D4F6083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2665336"/>
              </p:ext>
            </p:extLst>
          </p:nvPr>
        </p:nvGraphicFramePr>
        <p:xfrm>
          <a:off x="415600" y="2049548"/>
          <a:ext cx="4444788" cy="2645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66C10F28-25DD-9B7D-D9B5-18E351E575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309749"/>
              </p:ext>
            </p:extLst>
          </p:nvPr>
        </p:nvGraphicFramePr>
        <p:xfrm>
          <a:off x="4739640" y="2053590"/>
          <a:ext cx="4050975" cy="2458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7" name="图片 6" descr="LOGO_画板 1">
            <a:extLst>
              <a:ext uri="{FF2B5EF4-FFF2-40B4-BE49-F238E27FC236}">
                <a16:creationId xmlns:a16="http://schemas.microsoft.com/office/drawing/2014/main" id="{7F8760EF-DDFD-4EA0-5B21-2C66F90B4E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096F7D-BE15-417D-46CA-F9F300C94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768" y="1969206"/>
            <a:ext cx="8831364" cy="254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63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83913-2D8A-BD9A-C15C-CD8D8F227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CB6C3FA-6E0D-9204-6E82-F31A2C0FF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C398DAC6-1A59-2F56-70E4-A20B6D7FF9DA}"/>
              </a:ext>
            </a:extLst>
          </p:cNvPr>
          <p:cNvSpPr/>
          <p:nvPr/>
        </p:nvSpPr>
        <p:spPr>
          <a:xfrm>
            <a:off x="245937" y="152891"/>
            <a:ext cx="8743567" cy="674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altLang="zh-CN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对</a:t>
            </a:r>
            <a:r>
              <a:rPr lang="en-US" altLang="zh-CN" sz="2850" b="1" dirty="0" err="1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Mysql</a:t>
            </a: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性能显著提升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CF53637-FEB3-5EF7-2EE3-034FE828E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sp>
        <p:nvSpPr>
          <p:cNvPr id="7" name="Google Shape;69;p13">
            <a:extLst>
              <a:ext uri="{FF2B5EF4-FFF2-40B4-BE49-F238E27FC236}">
                <a16:creationId xmlns:a16="http://schemas.microsoft.com/office/drawing/2014/main" id="{A9ED6E69-1873-015A-86CD-AAC093E93835}"/>
              </a:ext>
            </a:extLst>
          </p:cNvPr>
          <p:cNvSpPr txBox="1">
            <a:spLocks/>
          </p:cNvSpPr>
          <p:nvPr/>
        </p:nvSpPr>
        <p:spPr>
          <a:xfrm>
            <a:off x="487681" y="899651"/>
            <a:ext cx="5981700" cy="93726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380990" indent="-380990">
              <a:spcAft>
                <a:spcPts val="1600"/>
              </a:spcAft>
              <a:buFont typeface="Arial" panose="020B0604020202020204"/>
              <a:buChar char="•"/>
            </a:pPr>
            <a:r>
              <a:rPr lang="en-US" altLang="zh-CN" sz="1200" dirty="0"/>
              <a:t>MySQL TPCC Benchmark Test </a:t>
            </a:r>
          </a:p>
          <a:p>
            <a:pPr marL="990575" lvl="1" indent="-380990">
              <a:spcAft>
                <a:spcPts val="1600"/>
              </a:spcAft>
              <a:buFont typeface="Arial" panose="020B0604020202020204"/>
              <a:buChar char="•"/>
            </a:pPr>
            <a:r>
              <a:rPr lang="en-US" altLang="zh-CN" sz="1200" dirty="0">
                <a:sym typeface="+mn-ea"/>
              </a:rPr>
              <a:t>Kunpeng</a:t>
            </a:r>
            <a:r>
              <a:rPr lang="zh-CN" altLang="en-US" sz="1200" dirty="0">
                <a:sym typeface="+mn-ea"/>
              </a:rPr>
              <a:t>-</a:t>
            </a:r>
            <a:r>
              <a:rPr lang="en-US" altLang="zh-CN" sz="1200" dirty="0">
                <a:sym typeface="+mn-ea"/>
              </a:rPr>
              <a:t>920, aarch64, 8 CPUs for network, 88 CPUs for MySQL</a:t>
            </a:r>
          </a:p>
          <a:p>
            <a:pPr marL="990575" lvl="1" indent="-380990">
              <a:spcAft>
                <a:spcPts val="1600"/>
              </a:spcAft>
              <a:buFont typeface="Arial" panose="020B0604020202020204"/>
              <a:buChar char="•"/>
            </a:pPr>
            <a:r>
              <a:rPr lang="en-US" altLang="zh-CN" sz="1200" dirty="0"/>
              <a:t>Compared to the kernel, </a:t>
            </a:r>
            <a:r>
              <a:rPr lang="en-US" altLang="zh-CN" sz="1200" dirty="0" err="1"/>
              <a:t>tpmC</a:t>
            </a:r>
            <a:r>
              <a:rPr lang="en-US" altLang="zh-CN" sz="1200" dirty="0"/>
              <a:t>: 1.1x ~ 1.17x</a:t>
            </a: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340E80D5-622E-E171-1069-6AC1AA15F1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118177"/>
              </p:ext>
            </p:extLst>
          </p:nvPr>
        </p:nvGraphicFramePr>
        <p:xfrm>
          <a:off x="2004059" y="2045037"/>
          <a:ext cx="4343401" cy="25574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9" name="图片 8" descr="LOGO_画板 1">
            <a:extLst>
              <a:ext uri="{FF2B5EF4-FFF2-40B4-BE49-F238E27FC236}">
                <a16:creationId xmlns:a16="http://schemas.microsoft.com/office/drawing/2014/main" id="{7B18BE9B-C167-A93D-7F26-BD85A748F7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A50EDC5-08C8-CC06-E842-1D3280342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4356" y="2074464"/>
            <a:ext cx="5408800" cy="257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9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CB054F-F05E-604A-7AE9-7FBEF41C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96487709-7064-FF6C-4D47-9DEF45668B53}"/>
              </a:ext>
            </a:extLst>
          </p:cNvPr>
          <p:cNvSpPr/>
          <p:nvPr/>
        </p:nvSpPr>
        <p:spPr>
          <a:xfrm>
            <a:off x="3037922" y="737306"/>
            <a:ext cx="411238" cy="3668889"/>
          </a:xfrm>
          <a:custGeom>
            <a:avLst/>
            <a:gdLst/>
            <a:ahLst/>
            <a:cxnLst/>
            <a:rect l="l" t="t" r="r" b="b"/>
            <a:pathLst>
              <a:path w="411238" h="3668889">
                <a:moveTo>
                  <a:pt x="0" y="0"/>
                </a:moveTo>
                <a:lnTo>
                  <a:pt x="411238" y="0"/>
                </a:lnTo>
                <a:lnTo>
                  <a:pt x="411238" y="3668889"/>
                </a:lnTo>
                <a:lnTo>
                  <a:pt x="0" y="3668889"/>
                </a:lnTo>
                <a:close/>
              </a:path>
            </a:pathLst>
          </a:custGeom>
          <a:solidFill>
            <a:srgbClr val="C21401"/>
          </a:solidFill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773FCF5-0D9C-9F08-E82B-B46553419A24}"/>
              </a:ext>
            </a:extLst>
          </p:cNvPr>
          <p:cNvSpPr/>
          <p:nvPr/>
        </p:nvSpPr>
        <p:spPr>
          <a:xfrm>
            <a:off x="3509682" y="1658144"/>
            <a:ext cx="5513415" cy="83599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zh-CN" altLang="en-US" sz="37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未来展望</a:t>
            </a:r>
            <a:endParaRPr lang="en-US" altLang="zh-CN" sz="15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85108779-AAA0-4CBE-82B5-81909FF074DA}"/>
              </a:ext>
            </a:extLst>
          </p:cNvPr>
          <p:cNvSpPr/>
          <p:nvPr/>
        </p:nvSpPr>
        <p:spPr>
          <a:xfrm>
            <a:off x="824493" y="1575054"/>
            <a:ext cx="1704138" cy="9006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900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PART</a:t>
            </a:r>
            <a:endParaRPr lang="en-US" sz="15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5A0180E-570E-11CE-A092-4297819428AC}"/>
              </a:ext>
            </a:extLst>
          </p:cNvPr>
          <p:cNvSpPr/>
          <p:nvPr/>
        </p:nvSpPr>
        <p:spPr>
          <a:xfrm>
            <a:off x="824493" y="2271256"/>
            <a:ext cx="1704138" cy="104195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49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0</a:t>
            </a:r>
            <a:r>
              <a:rPr lang="en-US" altLang="zh-CN" sz="49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4</a:t>
            </a:r>
            <a:endParaRPr lang="en-US" sz="15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75399713-5EEF-08A0-49A6-DCA22FC9A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0781135F-10B6-2AA6-5A3C-25ABFBDCE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9619" y="855254"/>
            <a:ext cx="161270" cy="1612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8A852C32-A8C7-5B25-8B77-1337195C2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pic>
        <p:nvPicPr>
          <p:cNvPr id="8" name="图片 7" descr="LOGO_画板 1">
            <a:extLst>
              <a:ext uri="{FF2B5EF4-FFF2-40B4-BE49-F238E27FC236}">
                <a16:creationId xmlns:a16="http://schemas.microsoft.com/office/drawing/2014/main" id="{EE19A7E4-C4A7-A90C-B970-8BD143065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0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2376" y="151739"/>
            <a:ext cx="8834491" cy="68153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未来展望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61332" y="2846406"/>
            <a:ext cx="3752265" cy="4673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20000"/>
              </a:lnSpc>
              <a:spcBef>
                <a:spcPts val="375"/>
              </a:spcBef>
              <a:buNone/>
            </a:pPr>
            <a:r>
              <a:rPr lang="zh-CN" altLang="en-US" sz="1500" dirty="0">
                <a:ea typeface="宋体" charset="0"/>
              </a:rPr>
              <a:t>应用前景</a:t>
            </a:r>
          </a:p>
        </p:txBody>
      </p:sp>
      <p:pic>
        <p:nvPicPr>
          <p:cNvPr id="12" name="图片 11" descr="LOGO_画板 1">
            <a:extLst>
              <a:ext uri="{FF2B5EF4-FFF2-40B4-BE49-F238E27FC236}">
                <a16:creationId xmlns:a16="http://schemas.microsoft.com/office/drawing/2014/main" id="{2FA07CB3-D39A-A45C-C714-995601CC1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6FC7A11-3770-ACBB-2677-98941C2D1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118688B-6D7B-27FB-C2B0-E2D1E722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236" y="1308916"/>
            <a:ext cx="4755412" cy="317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金融背景图片素材-正版创意图片400294003-摄图网">
            <a:extLst>
              <a:ext uri="{FF2B5EF4-FFF2-40B4-BE49-F238E27FC236}">
                <a16:creationId xmlns:a16="http://schemas.microsoft.com/office/drawing/2014/main" id="{8EC3C474-E3D7-E77B-4685-C3E153833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94" y="1308916"/>
            <a:ext cx="2927726" cy="184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苏州市生物医药及高端医疗器械集群：在这里，听见生物医药“花开的声音”_产业_发展_创新">
            <a:extLst>
              <a:ext uri="{FF2B5EF4-FFF2-40B4-BE49-F238E27FC236}">
                <a16:creationId xmlns:a16="http://schemas.microsoft.com/office/drawing/2014/main" id="{1DF2D675-D434-60F5-8C86-DAA9839D4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93" y="3157637"/>
            <a:ext cx="2927727" cy="154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2.5D新能源环保城市插画图片下载-正版图片402414749-摄图网">
            <a:extLst>
              <a:ext uri="{FF2B5EF4-FFF2-40B4-BE49-F238E27FC236}">
                <a16:creationId xmlns:a16="http://schemas.microsoft.com/office/drawing/2014/main" id="{E2F8E31C-80B9-DB57-2898-22B9A197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8" y="1242272"/>
            <a:ext cx="2927726" cy="18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闭环式数字孪生智慧交通管理系统平台应用及分析 | 臻图信息">
            <a:extLst>
              <a:ext uri="{FF2B5EF4-FFF2-40B4-BE49-F238E27FC236}">
                <a16:creationId xmlns:a16="http://schemas.microsoft.com/office/drawing/2014/main" id="{FB54F5F8-1BFD-02AF-C7B6-4EC6F7688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77" y="3094909"/>
            <a:ext cx="2927728" cy="154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pic>
        <p:nvPicPr>
          <p:cNvPr id="3" name="Image 1" descr="https://card-ai-public.oss-cn-hangzhou.aliyuncs.com/107/user_file/2023_12_16/5e1ea1e228174e5b74551c5c6a2eac37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78" y="721179"/>
            <a:ext cx="7676444" cy="3701143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733778" y="721179"/>
            <a:ext cx="7676444" cy="3701143"/>
          </a:xfrm>
          <a:custGeom>
            <a:avLst/>
            <a:gdLst/>
            <a:ahLst/>
            <a:cxnLst/>
            <a:rect l="l" t="t" r="r" b="b"/>
            <a:pathLst>
              <a:path w="7676444" h="3701143">
                <a:moveTo>
                  <a:pt x="0" y="0"/>
                </a:moveTo>
                <a:lnTo>
                  <a:pt x="7676444" y="0"/>
                </a:lnTo>
                <a:lnTo>
                  <a:pt x="7676444" y="3701143"/>
                </a:lnTo>
                <a:lnTo>
                  <a:pt x="0" y="3701143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Text 1"/>
          <p:cNvSpPr/>
          <p:nvPr/>
        </p:nvSpPr>
        <p:spPr>
          <a:xfrm>
            <a:off x="1433025" y="3591999"/>
            <a:ext cx="5855281" cy="8788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zh-CN" altLang="en-US" sz="400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欢迎</a:t>
            </a:r>
            <a:r>
              <a:rPr lang="en-US" sz="4000" b="1" dirty="0" err="1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各位</a:t>
            </a:r>
            <a:r>
              <a:rPr lang="zh-CN" altLang="en-US" sz="400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关注</a:t>
            </a:r>
            <a:endParaRPr lang="en-US" sz="4000" dirty="0"/>
          </a:p>
        </p:txBody>
      </p:sp>
      <p:pic>
        <p:nvPicPr>
          <p:cNvPr id="11" name="图片 10" descr="LOGO_画板 1">
            <a:extLst>
              <a:ext uri="{FF2B5EF4-FFF2-40B4-BE49-F238E27FC236}">
                <a16:creationId xmlns:a16="http://schemas.microsoft.com/office/drawing/2014/main" id="{A4BEA06B-8D46-2055-92B1-AA62F3F03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301C333-924E-CC5C-B5F9-E333689F3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DC60A36-1168-328F-7F20-15A7F6172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9188" y="929502"/>
            <a:ext cx="2557695" cy="216611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2AF4710-C465-F7D2-59BE-D88518F48962}"/>
              </a:ext>
            </a:extLst>
          </p:cNvPr>
          <p:cNvSpPr/>
          <p:nvPr/>
        </p:nvSpPr>
        <p:spPr>
          <a:xfrm>
            <a:off x="788904" y="3162525"/>
            <a:ext cx="4198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https://gitee.com/openeuler/gazelle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6A3EC75-CE77-72C4-689F-CBAF1E7AB7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1472" y="929502"/>
            <a:ext cx="2119933" cy="216611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6FD9835-99A9-3B99-7458-B3E24985621F}"/>
              </a:ext>
            </a:extLst>
          </p:cNvPr>
          <p:cNvSpPr/>
          <p:nvPr/>
        </p:nvSpPr>
        <p:spPr>
          <a:xfrm>
            <a:off x="5787879" y="3162523"/>
            <a:ext cx="2347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高性能网络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628698" y="737306"/>
            <a:ext cx="411238" cy="3668889"/>
          </a:xfrm>
          <a:custGeom>
            <a:avLst/>
            <a:gdLst/>
            <a:ahLst/>
            <a:cxnLst/>
            <a:rect l="l" t="t" r="r" b="b"/>
            <a:pathLst>
              <a:path w="411238" h="3668889">
                <a:moveTo>
                  <a:pt x="0" y="0"/>
                </a:moveTo>
                <a:lnTo>
                  <a:pt x="411238" y="0"/>
                </a:lnTo>
                <a:lnTo>
                  <a:pt x="411238" y="3668889"/>
                </a:lnTo>
                <a:lnTo>
                  <a:pt x="0" y="3668889"/>
                </a:lnTo>
                <a:close/>
              </a:path>
            </a:pathLst>
          </a:custGeom>
          <a:solidFill>
            <a:srgbClr val="C21401"/>
          </a:solidFill>
        </p:spPr>
      </p:sp>
      <p:sp>
        <p:nvSpPr>
          <p:cNvPr id="3" name="Text 1"/>
          <p:cNvSpPr/>
          <p:nvPr/>
        </p:nvSpPr>
        <p:spPr>
          <a:xfrm>
            <a:off x="212478" y="2205990"/>
            <a:ext cx="2394771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00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CONTENTS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3518424" y="757880"/>
            <a:ext cx="897789" cy="8686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750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3518424" y="1651597"/>
            <a:ext cx="897789" cy="8686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750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02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3518424" y="2545314"/>
            <a:ext cx="897789" cy="8686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750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03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3518424" y="3439031"/>
            <a:ext cx="897789" cy="8686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750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04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3550678" y="1286562"/>
            <a:ext cx="865535" cy="39831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200" b="1" dirty="0">
                <a:solidFill>
                  <a:srgbClr val="80808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PART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3550678" y="2203704"/>
            <a:ext cx="865535" cy="39831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200" b="1" dirty="0">
                <a:solidFill>
                  <a:srgbClr val="80808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PART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3550678" y="3101493"/>
            <a:ext cx="865535" cy="39831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200" b="1" dirty="0">
                <a:solidFill>
                  <a:srgbClr val="80808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PART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3550678" y="3950901"/>
            <a:ext cx="865535" cy="39831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200" b="1" dirty="0">
                <a:solidFill>
                  <a:srgbClr val="80808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PART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413472" y="920077"/>
            <a:ext cx="4518297" cy="64922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altLang="zh-CN" sz="255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255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技术创新的</a:t>
            </a:r>
            <a:r>
              <a:rPr lang="en-US" sz="2550" b="1" dirty="0" err="1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背景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4413472" y="1821251"/>
            <a:ext cx="4518050" cy="63004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55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255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技术特性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413472" y="2722424"/>
            <a:ext cx="4518050" cy="66103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55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255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多进程</a:t>
            </a:r>
            <a:r>
              <a:rPr lang="en-US" sz="2550" b="1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组播应用实践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4413472" y="3623598"/>
            <a:ext cx="4518050" cy="63004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zh-CN" altLang="en-US" sz="2550" b="1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</a:rPr>
              <a:t>未来展望</a:t>
            </a:r>
            <a:endParaRPr lang="en-US" sz="15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2644825" y="771596"/>
            <a:ext cx="486551" cy="77724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目</a:t>
            </a:r>
            <a:endParaRPr lang="en-US" sz="1500" dirty="0"/>
          </a:p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录</a:t>
            </a:r>
            <a:endParaRPr lang="en-US" sz="1500" dirty="0"/>
          </a:p>
        </p:txBody>
      </p:sp>
      <p:pic>
        <p:nvPicPr>
          <p:cNvPr id="18" name="图片 17" descr="LOGO_画板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4236C4-32FE-1978-F882-852B54310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D3F5F4D-038E-6C12-8200-3EA1BA585564}"/>
              </a:ext>
            </a:extLst>
          </p:cNvPr>
          <p:cNvSpPr/>
          <p:nvPr/>
        </p:nvSpPr>
        <p:spPr>
          <a:xfrm>
            <a:off x="3037922" y="737306"/>
            <a:ext cx="411238" cy="3668889"/>
          </a:xfrm>
          <a:custGeom>
            <a:avLst/>
            <a:gdLst/>
            <a:ahLst/>
            <a:cxnLst/>
            <a:rect l="l" t="t" r="r" b="b"/>
            <a:pathLst>
              <a:path w="411238" h="3668889">
                <a:moveTo>
                  <a:pt x="0" y="0"/>
                </a:moveTo>
                <a:lnTo>
                  <a:pt x="411238" y="0"/>
                </a:lnTo>
                <a:lnTo>
                  <a:pt x="411238" y="3668889"/>
                </a:lnTo>
                <a:lnTo>
                  <a:pt x="0" y="3668889"/>
                </a:lnTo>
                <a:close/>
              </a:path>
            </a:pathLst>
          </a:custGeom>
          <a:solidFill>
            <a:srgbClr val="C21401"/>
          </a:solidFill>
        </p:spPr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52D27B1-A51E-6D08-7121-0C704073C523}"/>
              </a:ext>
            </a:extLst>
          </p:cNvPr>
          <p:cNvSpPr/>
          <p:nvPr/>
        </p:nvSpPr>
        <p:spPr>
          <a:xfrm>
            <a:off x="3509682" y="2014483"/>
            <a:ext cx="5513415" cy="83599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altLang="zh-CN" sz="37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37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技术创新的</a:t>
            </a:r>
            <a:r>
              <a:rPr lang="en-US" altLang="zh-CN" sz="3750" b="1" dirty="0" err="1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背景</a:t>
            </a:r>
            <a:endParaRPr lang="en-US" altLang="zh-CN" sz="15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3F48A37-EB60-AA1B-79E6-D20D7769A159}"/>
              </a:ext>
            </a:extLst>
          </p:cNvPr>
          <p:cNvSpPr/>
          <p:nvPr/>
        </p:nvSpPr>
        <p:spPr>
          <a:xfrm>
            <a:off x="824493" y="1575054"/>
            <a:ext cx="1704138" cy="9006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900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PART</a:t>
            </a:r>
            <a:endParaRPr lang="en-US" sz="15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B93AA2F-0A9E-5F60-9277-D8C99D83B997}"/>
              </a:ext>
            </a:extLst>
          </p:cNvPr>
          <p:cNvSpPr/>
          <p:nvPr/>
        </p:nvSpPr>
        <p:spPr>
          <a:xfrm>
            <a:off x="824493" y="2271256"/>
            <a:ext cx="1704138" cy="104195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49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0</a:t>
            </a:r>
            <a:r>
              <a:rPr lang="en-US" altLang="zh-CN" sz="49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</a:t>
            </a:r>
            <a:endParaRPr lang="en-US" sz="15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228A8743-3649-C7A2-B398-314BA1BE9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A056B2B1-CBE4-FE55-B93A-DE08ABA04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9619" y="855254"/>
            <a:ext cx="161270" cy="1612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CE700CE-E9F7-116E-B621-D7CD00024A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pic>
        <p:nvPicPr>
          <p:cNvPr id="8" name="图片 7" descr="LOGO_画板 1">
            <a:extLst>
              <a:ext uri="{FF2B5EF4-FFF2-40B4-BE49-F238E27FC236}">
                <a16:creationId xmlns:a16="http://schemas.microsoft.com/office/drawing/2014/main" id="{F319BC5D-23D0-8124-5634-40D75731FF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4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498A20-F446-6B1C-A2D8-F6DC37E6D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5D3676D1-6CF7-1777-A9AD-85EFF3D5B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7D5E92D-E0D0-B9D4-6967-D7F994FD765B}"/>
              </a:ext>
            </a:extLst>
          </p:cNvPr>
          <p:cNvSpPr/>
          <p:nvPr/>
        </p:nvSpPr>
        <p:spPr>
          <a:xfrm>
            <a:off x="245937" y="152891"/>
            <a:ext cx="8743567" cy="674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当前网络协议栈的软硬件环境</a:t>
            </a:r>
          </a:p>
        </p:txBody>
      </p:sp>
      <p:pic>
        <p:nvPicPr>
          <p:cNvPr id="18" name="图片 17" descr="LOGO_画板 1">
            <a:extLst>
              <a:ext uri="{FF2B5EF4-FFF2-40B4-BE49-F238E27FC236}">
                <a16:creationId xmlns:a16="http://schemas.microsoft.com/office/drawing/2014/main" id="{B59E6E89-0BBE-2E12-86E7-9C8F9675A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26191E87-11CF-ADAE-6F2F-BDC1E906EF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sp>
        <p:nvSpPr>
          <p:cNvPr id="2" name="内容占位符 3">
            <a:extLst>
              <a:ext uri="{FF2B5EF4-FFF2-40B4-BE49-F238E27FC236}">
                <a16:creationId xmlns:a16="http://schemas.microsoft.com/office/drawing/2014/main" id="{827E451D-E853-6521-FC0B-E3EB0B69E73A}"/>
              </a:ext>
            </a:extLst>
          </p:cNvPr>
          <p:cNvSpPr txBox="1"/>
          <p:nvPr/>
        </p:nvSpPr>
        <p:spPr>
          <a:xfrm>
            <a:off x="270770" y="888641"/>
            <a:ext cx="4540544" cy="255268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硬件环境：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CPU/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网卡之间的算力差距逐渐放大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，单核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能力无法充分利用网卡带宽发展红利。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网卡等外设硬件能力的发展速度远超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，导致计算机体系结构朝着多众核方向发展。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体系结构是现在众核解决方案之一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从硬件视角看解决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网卡之间的算力差距，主要是两种方案，将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工作卸载到网卡，硬件加速方案；将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体系结构充分利用起来，软件加速方案，但要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避免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NUMA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陷阱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F2564FE-7452-8AEF-E248-9DA532892556}"/>
              </a:ext>
            </a:extLst>
          </p:cNvPr>
          <p:cNvSpPr txBox="1"/>
          <p:nvPr/>
        </p:nvSpPr>
        <p:spPr>
          <a:xfrm>
            <a:off x="5213705" y="888641"/>
            <a:ext cx="3371495" cy="2829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软件环境：</a:t>
            </a:r>
            <a:endParaRPr lang="en-US" altLang="zh-CN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现代化大型软件很多采用多线程形式充分利用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、网卡的硬件资源，并力求软件线性度能够达到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应用多线程的网络模型非常多样，但是可以总结出</a:t>
            </a:r>
            <a:r>
              <a:rPr lang="en-US" altLang="zh-CN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类典型的网络模型</a:t>
            </a:r>
            <a:endParaRPr lang="en-US" altLang="zh-CN" sz="1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7525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复用模型：应用网络线程之间完全隔离，协议状态上下文固定在某个线程内。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7525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非对称模型：应用网络线程之间非对称，协议状态上下文会在多个线程之间迁移。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7915855-649A-E179-0FCB-F2A809C29C70}"/>
              </a:ext>
            </a:extLst>
          </p:cNvPr>
          <p:cNvSpPr txBox="1"/>
          <p:nvPr/>
        </p:nvSpPr>
        <p:spPr>
          <a:xfrm>
            <a:off x="856911" y="5614089"/>
            <a:ext cx="1175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9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：网卡发展趋势</a:t>
            </a:r>
          </a:p>
        </p:txBody>
      </p:sp>
    </p:spTree>
    <p:extLst>
      <p:ext uri="{BB962C8B-B14F-4D97-AF65-F5344CB8AC3E}">
        <p14:creationId xmlns:p14="http://schemas.microsoft.com/office/powerpoint/2010/main" val="151820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5937" y="152891"/>
            <a:ext cx="8743567" cy="674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当前内核网络协议栈存在性能瓶颈</a:t>
            </a:r>
          </a:p>
        </p:txBody>
      </p:sp>
      <p:sp>
        <p:nvSpPr>
          <p:cNvPr id="8" name="Text 1"/>
          <p:cNvSpPr/>
          <p:nvPr/>
        </p:nvSpPr>
        <p:spPr>
          <a:xfrm>
            <a:off x="631190" y="3978267"/>
            <a:ext cx="8334375" cy="6324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200" dirty="0" err="1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互联网爆发式的增长，内容的丰富以及层出不穷的网络攻击等，对网络性能提出了极大的挑战，各个行业都对高性能的网络处理有强烈的需求</a:t>
            </a:r>
            <a:r>
              <a:rPr lang="en-US" sz="12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。</a:t>
            </a:r>
          </a:p>
        </p:txBody>
      </p:sp>
      <p:graphicFrame>
        <p:nvGraphicFramePr>
          <p:cNvPr id="9" name="图示 8" title="111111"/>
          <p:cNvGraphicFramePr/>
          <p:nvPr>
            <p:extLst>
              <p:ext uri="{D42A27DB-BD31-4B8C-83A1-F6EECF244321}">
                <p14:modId xmlns:p14="http://schemas.microsoft.com/office/powerpoint/2010/main" val="773888061"/>
              </p:ext>
            </p:extLst>
          </p:nvPr>
        </p:nvGraphicFramePr>
        <p:xfrm>
          <a:off x="779932" y="1157606"/>
          <a:ext cx="7274856" cy="2934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8" name="图片 17" descr="LOGO_画板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sp>
        <p:nvSpPr>
          <p:cNvPr id="5" name="十字形 4">
            <a:extLst>
              <a:ext uri="{FF2B5EF4-FFF2-40B4-BE49-F238E27FC236}">
                <a16:creationId xmlns:a16="http://schemas.microsoft.com/office/drawing/2014/main" id="{5C821D94-890B-E028-9B73-885BAE39FB33}"/>
              </a:ext>
            </a:extLst>
          </p:cNvPr>
          <p:cNvSpPr/>
          <p:nvPr/>
        </p:nvSpPr>
        <p:spPr>
          <a:xfrm>
            <a:off x="2138082" y="1374439"/>
            <a:ext cx="443753" cy="299720"/>
          </a:xfrm>
          <a:prstGeom prst="plu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十字形 6">
            <a:extLst>
              <a:ext uri="{FF2B5EF4-FFF2-40B4-BE49-F238E27FC236}">
                <a16:creationId xmlns:a16="http://schemas.microsoft.com/office/drawing/2014/main" id="{A1A0C97D-AFC6-F9F0-05BD-7114D9A5CDDA}"/>
              </a:ext>
            </a:extLst>
          </p:cNvPr>
          <p:cNvSpPr/>
          <p:nvPr/>
        </p:nvSpPr>
        <p:spPr>
          <a:xfrm>
            <a:off x="4036356" y="1376979"/>
            <a:ext cx="443753" cy="299720"/>
          </a:xfrm>
          <a:prstGeom prst="plu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十字形 9">
            <a:extLst>
              <a:ext uri="{FF2B5EF4-FFF2-40B4-BE49-F238E27FC236}">
                <a16:creationId xmlns:a16="http://schemas.microsoft.com/office/drawing/2014/main" id="{56CF6029-3932-D761-C02B-8F07A87B15D1}"/>
              </a:ext>
            </a:extLst>
          </p:cNvPr>
          <p:cNvSpPr/>
          <p:nvPr/>
        </p:nvSpPr>
        <p:spPr>
          <a:xfrm>
            <a:off x="5991780" y="1345636"/>
            <a:ext cx="443753" cy="299720"/>
          </a:xfrm>
          <a:prstGeom prst="plus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37922" y="737306"/>
            <a:ext cx="411238" cy="3668889"/>
          </a:xfrm>
          <a:custGeom>
            <a:avLst/>
            <a:gdLst/>
            <a:ahLst/>
            <a:cxnLst/>
            <a:rect l="l" t="t" r="r" b="b"/>
            <a:pathLst>
              <a:path w="411238" h="3668889">
                <a:moveTo>
                  <a:pt x="0" y="0"/>
                </a:moveTo>
                <a:lnTo>
                  <a:pt x="411238" y="0"/>
                </a:lnTo>
                <a:lnTo>
                  <a:pt x="411238" y="3668889"/>
                </a:lnTo>
                <a:lnTo>
                  <a:pt x="0" y="3668889"/>
                </a:lnTo>
                <a:close/>
              </a:path>
            </a:pathLst>
          </a:custGeom>
          <a:solidFill>
            <a:srgbClr val="C21401"/>
          </a:solidFill>
        </p:spPr>
      </p:sp>
      <p:sp>
        <p:nvSpPr>
          <p:cNvPr id="3" name="Text 1"/>
          <p:cNvSpPr/>
          <p:nvPr/>
        </p:nvSpPr>
        <p:spPr>
          <a:xfrm>
            <a:off x="3509682" y="2014483"/>
            <a:ext cx="5513415" cy="8261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7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37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技术特性</a:t>
            </a:r>
            <a:endParaRPr lang="en-US" sz="3750" b="1" dirty="0">
              <a:solidFill>
                <a:srgbClr val="FFFFFF"/>
              </a:solidFill>
              <a:latin typeface="微软雅黑" pitchFamily="34" charset="0"/>
              <a:ea typeface="微软雅黑" pitchFamily="34" charset="-122"/>
              <a:cs typeface="微软雅黑" pitchFamily="34" charset="-12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4493" y="1575054"/>
            <a:ext cx="1704138" cy="9006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900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PART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824493" y="2271256"/>
            <a:ext cx="1704138" cy="104195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49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0</a:t>
            </a:r>
            <a:r>
              <a:rPr lang="en-US" altLang="zh-CN" sz="4950" b="1" dirty="0">
                <a:solidFill>
                  <a:srgbClr val="FFFFFF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2</a:t>
            </a: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9619" y="855254"/>
            <a:ext cx="161270" cy="1612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pic>
        <p:nvPicPr>
          <p:cNvPr id="8" name="图片 7" descr="LOGO_画板 1">
            <a:extLst>
              <a:ext uri="{FF2B5EF4-FFF2-40B4-BE49-F238E27FC236}">
                <a16:creationId xmlns:a16="http://schemas.microsoft.com/office/drawing/2014/main" id="{FC4B6AC9-C9B6-E7A6-2AB2-3CBCD8569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2376" y="177082"/>
            <a:ext cx="8808075" cy="68153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：通用性、高性能用户态协议栈</a:t>
            </a:r>
            <a:endParaRPr lang="en-US" sz="15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0829" y="1370868"/>
            <a:ext cx="185460" cy="185460"/>
          </a:xfrm>
          <a:prstGeom prst="rect">
            <a:avLst/>
          </a:prstGeom>
        </p:spPr>
      </p:pic>
      <p:pic>
        <p:nvPicPr>
          <p:cNvPr id="18" name="图片 17" descr="LOGO_画板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700" y="100965"/>
            <a:ext cx="1314450" cy="7404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28D18B6-1DBC-0532-764E-6E85637A9720}"/>
              </a:ext>
            </a:extLst>
          </p:cNvPr>
          <p:cNvGrpSpPr/>
          <p:nvPr/>
        </p:nvGrpSpPr>
        <p:grpSpPr>
          <a:xfrm>
            <a:off x="309282" y="934733"/>
            <a:ext cx="4417007" cy="3135738"/>
            <a:chOff x="460470" y="1619227"/>
            <a:chExt cx="5449195" cy="3977070"/>
          </a:xfrm>
        </p:grpSpPr>
        <p:sp>
          <p:nvSpPr>
            <p:cNvPr id="5" name="圆角矩形 48">
              <a:extLst>
                <a:ext uri="{FF2B5EF4-FFF2-40B4-BE49-F238E27FC236}">
                  <a16:creationId xmlns:a16="http://schemas.microsoft.com/office/drawing/2014/main" id="{E9EF01D5-9F4F-9874-EC4C-8ADFFEB7D572}"/>
                </a:ext>
              </a:extLst>
            </p:cNvPr>
            <p:cNvSpPr/>
            <p:nvPr/>
          </p:nvSpPr>
          <p:spPr>
            <a:xfrm>
              <a:off x="460470" y="5276835"/>
              <a:ext cx="5449195" cy="319462"/>
            </a:xfrm>
            <a:prstGeom prst="roundRect">
              <a:avLst>
                <a:gd name="adj" fmla="val 6678"/>
              </a:avLst>
            </a:prstGeom>
            <a:noFill/>
            <a:ln w="6350" cap="flat" cmpd="sng" algn="ctr">
              <a:solidFill>
                <a:srgbClr val="DDDDDD">
                  <a:lumMod val="9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 anchorCtr="1"/>
            <a:lstStyle/>
            <a:p>
              <a:pPr algn="ctr" defTabSz="48003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网卡</a:t>
              </a:r>
            </a:p>
          </p:txBody>
        </p:sp>
        <p:sp>
          <p:nvSpPr>
            <p:cNvPr id="6" name="圆角矩形 49">
              <a:extLst>
                <a:ext uri="{FF2B5EF4-FFF2-40B4-BE49-F238E27FC236}">
                  <a16:creationId xmlns:a16="http://schemas.microsoft.com/office/drawing/2014/main" id="{2A83ACAF-8CCE-D843-1E20-E32EDA670319}"/>
                </a:ext>
              </a:extLst>
            </p:cNvPr>
            <p:cNvSpPr/>
            <p:nvPr/>
          </p:nvSpPr>
          <p:spPr>
            <a:xfrm>
              <a:off x="460470" y="4348731"/>
              <a:ext cx="5449195" cy="829889"/>
            </a:xfrm>
            <a:prstGeom prst="roundRect">
              <a:avLst>
                <a:gd name="adj" fmla="val 6678"/>
              </a:avLst>
            </a:prstGeom>
            <a:noFill/>
            <a:ln w="6350" cap="flat" cmpd="sng" algn="ctr">
              <a:solidFill>
                <a:srgbClr val="DDDDDD">
                  <a:lumMod val="9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b" anchorCtr="1"/>
            <a:lstStyle/>
            <a:p>
              <a:pPr defTabSz="1068891">
                <a:defRPr/>
              </a:pPr>
              <a:r>
                <a:rPr lang="zh-CN" altLang="en-US" sz="11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11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NUMA/</a:t>
              </a:r>
              <a:r>
                <a:rPr lang="zh-CN" altLang="en-US" sz="11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多核算力</a:t>
              </a:r>
            </a:p>
          </p:txBody>
        </p:sp>
        <p:sp>
          <p:nvSpPr>
            <p:cNvPr id="8" name="圆角矩形 50">
              <a:extLst>
                <a:ext uri="{FF2B5EF4-FFF2-40B4-BE49-F238E27FC236}">
                  <a16:creationId xmlns:a16="http://schemas.microsoft.com/office/drawing/2014/main" id="{0D3FDA4F-CDE0-7977-CDAB-95014F3F0029}"/>
                </a:ext>
              </a:extLst>
            </p:cNvPr>
            <p:cNvSpPr/>
            <p:nvPr/>
          </p:nvSpPr>
          <p:spPr>
            <a:xfrm>
              <a:off x="460470" y="2212004"/>
              <a:ext cx="5449195" cy="2034069"/>
            </a:xfrm>
            <a:prstGeom prst="roundRect">
              <a:avLst>
                <a:gd name="adj" fmla="val 6678"/>
              </a:avLst>
            </a:prstGeom>
            <a:noFill/>
            <a:ln w="6350" cap="flat" cmpd="sng" algn="ctr">
              <a:solidFill>
                <a:srgbClr val="DDDDDD">
                  <a:lumMod val="9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t" anchorCtr="1"/>
            <a:lstStyle/>
            <a:p>
              <a:pPr algn="ctr" defTabSz="48003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52">
              <a:extLst>
                <a:ext uri="{FF2B5EF4-FFF2-40B4-BE49-F238E27FC236}">
                  <a16:creationId xmlns:a16="http://schemas.microsoft.com/office/drawing/2014/main" id="{68C2563C-D986-B328-3CEB-5E8AC963955B}"/>
                </a:ext>
              </a:extLst>
            </p:cNvPr>
            <p:cNvSpPr/>
            <p:nvPr/>
          </p:nvSpPr>
          <p:spPr>
            <a:xfrm>
              <a:off x="1502375" y="3148488"/>
              <a:ext cx="1572822" cy="445115"/>
            </a:xfrm>
            <a:prstGeom prst="round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自适应调度</a:t>
              </a:r>
            </a:p>
          </p:txBody>
        </p:sp>
        <p:sp>
          <p:nvSpPr>
            <p:cNvPr id="11" name="圆角矩形 53">
              <a:extLst>
                <a:ext uri="{FF2B5EF4-FFF2-40B4-BE49-F238E27FC236}">
                  <a16:creationId xmlns:a16="http://schemas.microsoft.com/office/drawing/2014/main" id="{2D08270F-11CA-F4FF-071E-F8E34422B670}"/>
                </a:ext>
              </a:extLst>
            </p:cNvPr>
            <p:cNvSpPr/>
            <p:nvPr/>
          </p:nvSpPr>
          <p:spPr>
            <a:xfrm>
              <a:off x="3270693" y="3148488"/>
              <a:ext cx="1572822" cy="445115"/>
            </a:xfrm>
            <a:prstGeom prst="round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动态绑核</a:t>
              </a:r>
            </a:p>
          </p:txBody>
        </p:sp>
        <p:sp>
          <p:nvSpPr>
            <p:cNvPr id="14" name="圆角矩形 54">
              <a:extLst>
                <a:ext uri="{FF2B5EF4-FFF2-40B4-BE49-F238E27FC236}">
                  <a16:creationId xmlns:a16="http://schemas.microsoft.com/office/drawing/2014/main" id="{5365B3DA-0135-88EB-439B-26B5F2B89697}"/>
                </a:ext>
              </a:extLst>
            </p:cNvPr>
            <p:cNvSpPr/>
            <p:nvPr/>
          </p:nvSpPr>
          <p:spPr>
            <a:xfrm>
              <a:off x="1502375" y="3702743"/>
              <a:ext cx="1572822" cy="445115"/>
            </a:xfrm>
            <a:prstGeom prst="round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通用网络模型</a:t>
              </a:r>
            </a:p>
          </p:txBody>
        </p:sp>
        <p:sp>
          <p:nvSpPr>
            <p:cNvPr id="15" name="圆角矩形 56">
              <a:extLst>
                <a:ext uri="{FF2B5EF4-FFF2-40B4-BE49-F238E27FC236}">
                  <a16:creationId xmlns:a16="http://schemas.microsoft.com/office/drawing/2014/main" id="{0DA86290-1A7A-E350-B9EE-0AD4EBDB3930}"/>
                </a:ext>
              </a:extLst>
            </p:cNvPr>
            <p:cNvSpPr/>
            <p:nvPr/>
          </p:nvSpPr>
          <p:spPr>
            <a:xfrm>
              <a:off x="3270693" y="3702743"/>
              <a:ext cx="1572822" cy="445115"/>
            </a:xfrm>
            <a:prstGeom prst="round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无锁协议栈（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TCP/UDP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</a:p>
          </p:txBody>
        </p:sp>
        <p:sp>
          <p:nvSpPr>
            <p:cNvPr id="16" name="圆角矩形 57">
              <a:extLst>
                <a:ext uri="{FF2B5EF4-FFF2-40B4-BE49-F238E27FC236}">
                  <a16:creationId xmlns:a16="http://schemas.microsoft.com/office/drawing/2014/main" id="{1C74CA79-3CD4-B7D8-0628-17A59594FADC}"/>
                </a:ext>
              </a:extLst>
            </p:cNvPr>
            <p:cNvSpPr/>
            <p:nvPr/>
          </p:nvSpPr>
          <p:spPr>
            <a:xfrm>
              <a:off x="1502375" y="2626853"/>
              <a:ext cx="3341140" cy="385689"/>
            </a:xfrm>
            <a:prstGeom prst="round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POSIX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兼容</a:t>
              </a:r>
            </a:p>
          </p:txBody>
        </p:sp>
        <p:sp>
          <p:nvSpPr>
            <p:cNvPr id="17" name="圆角矩形 59">
              <a:extLst>
                <a:ext uri="{FF2B5EF4-FFF2-40B4-BE49-F238E27FC236}">
                  <a16:creationId xmlns:a16="http://schemas.microsoft.com/office/drawing/2014/main" id="{5407A610-2DB7-A3E5-D2F8-F18B559885F0}"/>
                </a:ext>
              </a:extLst>
            </p:cNvPr>
            <p:cNvSpPr/>
            <p:nvPr/>
          </p:nvSpPr>
          <p:spPr>
            <a:xfrm>
              <a:off x="460470" y="1619227"/>
              <a:ext cx="5449195" cy="462316"/>
            </a:xfrm>
            <a:prstGeom prst="roundRect">
              <a:avLst>
                <a:gd name="adj" fmla="val 6678"/>
              </a:avLst>
            </a:prstGeom>
            <a:noFill/>
            <a:ln w="6350" cap="flat" cmpd="sng" algn="ctr">
              <a:solidFill>
                <a:srgbClr val="DDDDDD">
                  <a:lumMod val="90000"/>
                </a:srgb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square" lIns="0" tIns="0" rIns="0" bIns="0" anchor="ctr" anchorCtr="1"/>
            <a:lstStyle/>
            <a:p>
              <a:pPr algn="ctr" defTabSz="48003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核心交易系统</a:t>
              </a:r>
            </a:p>
          </p:txBody>
        </p:sp>
        <p:sp>
          <p:nvSpPr>
            <p:cNvPr id="20" name="上下箭头 60">
              <a:extLst>
                <a:ext uri="{FF2B5EF4-FFF2-40B4-BE49-F238E27FC236}">
                  <a16:creationId xmlns:a16="http://schemas.microsoft.com/office/drawing/2014/main" id="{5DFCDF64-DF07-62BD-AF2B-5EC9E9D72EA0}"/>
                </a:ext>
              </a:extLst>
            </p:cNvPr>
            <p:cNvSpPr/>
            <p:nvPr/>
          </p:nvSpPr>
          <p:spPr>
            <a:xfrm>
              <a:off x="5097842" y="2081542"/>
              <a:ext cx="518025" cy="2149976"/>
            </a:xfrm>
            <a:prstGeom prst="upDownArrow">
              <a:avLst/>
            </a:prstGeom>
            <a:solidFill>
              <a:srgbClr val="ED7D31">
                <a:lumMod val="20000"/>
                <a:lumOff val="80000"/>
              </a:srgbClr>
            </a:solidFill>
            <a:ln w="9525">
              <a:noFill/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70C0">
                      <a:alpha val="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AA28F81E-E3C7-39E9-6F9E-F5713DAC4CBB}"/>
                </a:ext>
              </a:extLst>
            </p:cNvPr>
            <p:cNvSpPr txBox="1"/>
            <p:nvPr/>
          </p:nvSpPr>
          <p:spPr>
            <a:xfrm>
              <a:off x="5264522" y="2848304"/>
              <a:ext cx="184666" cy="616450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>
              <a:defPPr>
                <a:defRPr lang="zh-CN"/>
              </a:defPPr>
              <a:lvl1pPr algn="ctr" defTabSz="914400">
                <a:defRPr sz="1300" b="1" kern="0">
                  <a:solidFill>
                    <a:sysClr val="window" lastClr="FFFFFF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免配套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D83C1D0-7A57-B307-AFE7-0B194B32E918}"/>
                </a:ext>
              </a:extLst>
            </p:cNvPr>
            <p:cNvSpPr/>
            <p:nvPr/>
          </p:nvSpPr>
          <p:spPr>
            <a:xfrm>
              <a:off x="2811888" y="2162043"/>
              <a:ext cx="9284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44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b="1" kern="0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Gazelle</a:t>
              </a:r>
              <a:endParaRPr lang="zh-CN" altLang="en-US" sz="1600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上下箭头 51">
              <a:extLst>
                <a:ext uri="{FF2B5EF4-FFF2-40B4-BE49-F238E27FC236}">
                  <a16:creationId xmlns:a16="http://schemas.microsoft.com/office/drawing/2014/main" id="{95A35E61-1035-EE6D-BC3A-DC1ADB32CBCF}"/>
                </a:ext>
              </a:extLst>
            </p:cNvPr>
            <p:cNvSpPr/>
            <p:nvPr/>
          </p:nvSpPr>
          <p:spPr>
            <a:xfrm>
              <a:off x="725029" y="2081542"/>
              <a:ext cx="518025" cy="3195292"/>
            </a:xfrm>
            <a:prstGeom prst="upDownArrow">
              <a:avLst/>
            </a:prstGeom>
            <a:solidFill>
              <a:srgbClr val="ED7D31">
                <a:lumMod val="20000"/>
                <a:lumOff val="80000"/>
              </a:srgbClr>
            </a:solidFill>
            <a:ln w="9525">
              <a:noFill/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70C0">
                      <a:alpha val="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4" name="圆角矩形 25">
              <a:extLst>
                <a:ext uri="{FF2B5EF4-FFF2-40B4-BE49-F238E27FC236}">
                  <a16:creationId xmlns:a16="http://schemas.microsoft.com/office/drawing/2014/main" id="{25FEB175-C310-A0E6-3BE5-63073152321D}"/>
                </a:ext>
              </a:extLst>
            </p:cNvPr>
            <p:cNvSpPr/>
            <p:nvPr/>
          </p:nvSpPr>
          <p:spPr>
            <a:xfrm>
              <a:off x="1502375" y="4519354"/>
              <a:ext cx="4161110" cy="359917"/>
            </a:xfrm>
            <a:prstGeom prst="roundRect">
              <a:avLst>
                <a:gd name="adj" fmla="val 6678"/>
              </a:avLst>
            </a:prstGeom>
            <a:solidFill>
              <a:srgbClr val="A5A5A5">
                <a:lumMod val="40000"/>
                <a:lumOff val="6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44" tIns="60972" rIns="121944" bIns="60972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9129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内核协议栈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E16942E-C892-F769-685E-76AE9E281723}"/>
                </a:ext>
              </a:extLst>
            </p:cNvPr>
            <p:cNvSpPr txBox="1"/>
            <p:nvPr/>
          </p:nvSpPr>
          <p:spPr>
            <a:xfrm>
              <a:off x="891709" y="2531467"/>
              <a:ext cx="184666" cy="581726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kern="0" dirty="0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零拷贝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D54C816-ADDD-7FE1-18D1-5DB72905CD87}"/>
                </a:ext>
              </a:extLst>
            </p:cNvPr>
            <p:cNvSpPr txBox="1"/>
            <p:nvPr/>
          </p:nvSpPr>
          <p:spPr>
            <a:xfrm>
              <a:off x="888253" y="3954917"/>
              <a:ext cx="191578" cy="869573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050" b="1" kern="0" dirty="0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协议栈旁路</a:t>
              </a:r>
            </a:p>
          </p:txBody>
        </p:sp>
        <p:sp>
          <p:nvSpPr>
            <p:cNvPr id="27" name="圆角矩形 54">
              <a:extLst>
                <a:ext uri="{FF2B5EF4-FFF2-40B4-BE49-F238E27FC236}">
                  <a16:creationId xmlns:a16="http://schemas.microsoft.com/office/drawing/2014/main" id="{322FDF8E-1A19-ABBD-589A-5906128A7CE9}"/>
                </a:ext>
              </a:extLst>
            </p:cNvPr>
            <p:cNvSpPr/>
            <p:nvPr/>
          </p:nvSpPr>
          <p:spPr>
            <a:xfrm>
              <a:off x="3720896" y="5333272"/>
              <a:ext cx="1543626" cy="206587"/>
            </a:xfrm>
            <a:prstGeom prst="round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nic</a:t>
              </a:r>
              <a:r>
                <a:rPr kumimoji="0" lang="en-US" altLang="zh-CN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flow direct</a:t>
              </a:r>
              <a:endPara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70C0">
                      <a:alpha val="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8" name="圆角矩形 54">
              <a:extLst>
                <a:ext uri="{FF2B5EF4-FFF2-40B4-BE49-F238E27FC236}">
                  <a16:creationId xmlns:a16="http://schemas.microsoft.com/office/drawing/2014/main" id="{7C4E2E41-B05F-78D0-8DAB-3418CEC84E9B}"/>
                </a:ext>
              </a:extLst>
            </p:cNvPr>
            <p:cNvSpPr/>
            <p:nvPr/>
          </p:nvSpPr>
          <p:spPr>
            <a:xfrm>
              <a:off x="1276011" y="5333273"/>
              <a:ext cx="1189654" cy="206587"/>
            </a:xfrm>
            <a:prstGeom prst="round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硬件卸载</a:t>
              </a: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9410BF1E-9CE0-2795-A8A8-7F97DAF9A145}"/>
              </a:ext>
            </a:extLst>
          </p:cNvPr>
          <p:cNvSpPr/>
          <p:nvPr/>
        </p:nvSpPr>
        <p:spPr>
          <a:xfrm>
            <a:off x="4972377" y="820425"/>
            <a:ext cx="3905381" cy="3871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</a:t>
            </a:r>
            <a:r>
              <a:rPr lang="zh-CN" altLang="en-US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零拷贝：基于</a:t>
            </a:r>
            <a:r>
              <a:rPr lang="en-US" altLang="zh-CN" sz="1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dpdk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实现报文直通应用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无锁协议栈：基于</a:t>
            </a:r>
            <a:r>
              <a:rPr lang="en-US" altLang="zh-CN" sz="11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lwip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的无锁线程协议栈，支持线性扩展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自适应调度：流量均衡调度，算力释放最大化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动态绑核：应用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协议栈线程动态绑定，实现就近访问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硬件卸载：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CSUM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等功能硬件卸载，提升协议栈处理性能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通用性</a:t>
            </a:r>
            <a:r>
              <a:rPr kumimoji="1" lang="zh-CN" altLang="en-US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1" lang="en-US" altLang="zh-CN" sz="1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POSIX</a:t>
            </a:r>
            <a:r>
              <a:rPr kumimoji="1"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</a:t>
            </a:r>
            <a:endParaRPr kumimoji="1"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通用网络模型</a:t>
            </a:r>
            <a:endParaRPr kumimoji="1"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兼容内核协议栈</a:t>
            </a:r>
            <a:endParaRPr kumimoji="1"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免配套</a:t>
            </a:r>
            <a:r>
              <a:rPr kumimoji="1" lang="zh-CN" altLang="en-US" sz="1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endParaRPr kumimoji="1" lang="en-US" altLang="zh-CN" sz="1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应用免修改：零配套直接使用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2376" y="177082"/>
            <a:ext cx="8808075" cy="674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转发：分离多线程模型</a:t>
            </a:r>
          </a:p>
        </p:txBody>
      </p:sp>
      <p:pic>
        <p:nvPicPr>
          <p:cNvPr id="18" name="图片 17" descr="LOGO_画板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6FA9D35-4EA5-5599-5A10-E1AE09C55B4B}"/>
              </a:ext>
            </a:extLst>
          </p:cNvPr>
          <p:cNvGrpSpPr/>
          <p:nvPr/>
        </p:nvGrpSpPr>
        <p:grpSpPr>
          <a:xfrm>
            <a:off x="352500" y="1670002"/>
            <a:ext cx="3752265" cy="2164009"/>
            <a:chOff x="695400" y="1830022"/>
            <a:chExt cx="4482498" cy="306927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EAC282E-FD42-DD16-A75A-3F9AE6DD8762}"/>
                </a:ext>
              </a:extLst>
            </p:cNvPr>
            <p:cNvSpPr/>
            <p:nvPr/>
          </p:nvSpPr>
          <p:spPr>
            <a:xfrm>
              <a:off x="695400" y="1832304"/>
              <a:ext cx="1242138" cy="2304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</a:ln>
          </p:spPr>
          <p:txBody>
            <a:bodyPr anchor="ctr" anchorCtr="1"/>
            <a:lstStyle/>
            <a:p>
              <a:pPr algn="ctr" defTabSz="177053" fontAlgn="auto">
                <a:spcBef>
                  <a:spcPts val="0"/>
                </a:spcBef>
                <a:spcAft>
                  <a:spcPts val="0"/>
                </a:spcAft>
                <a:buSzPct val="100000"/>
              </a:pPr>
              <a:endParaRPr lang="zh-CN" altLang="en-US" sz="1100" kern="0" dirty="0">
                <a:solidFill>
                  <a:prstClr val="black"/>
                </a:solidFill>
                <a:effectLst>
                  <a:outerShdw blurRad="50800" dist="50800" dir="5400000" algn="ctr" rotWithShape="0">
                    <a:srgbClr val="0070C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圆角矩形 57">
              <a:extLst>
                <a:ext uri="{FF2B5EF4-FFF2-40B4-BE49-F238E27FC236}">
                  <a16:creationId xmlns:a16="http://schemas.microsoft.com/office/drawing/2014/main" id="{0F220582-03D1-CF95-0F1F-F0C507206A74}"/>
                </a:ext>
              </a:extLst>
            </p:cNvPr>
            <p:cNvSpPr/>
            <p:nvPr/>
          </p:nvSpPr>
          <p:spPr>
            <a:xfrm>
              <a:off x="762908" y="1976319"/>
              <a:ext cx="1107123" cy="521196"/>
            </a:xfrm>
            <a:prstGeom prst="round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业务线程</a:t>
              </a:r>
            </a:p>
          </p:txBody>
        </p:sp>
        <p:sp>
          <p:nvSpPr>
            <p:cNvPr id="10" name="圆角矩形 57">
              <a:extLst>
                <a:ext uri="{FF2B5EF4-FFF2-40B4-BE49-F238E27FC236}">
                  <a16:creationId xmlns:a16="http://schemas.microsoft.com/office/drawing/2014/main" id="{7462190F-F490-385F-96B4-344FD563E3CF}"/>
                </a:ext>
              </a:extLst>
            </p:cNvPr>
            <p:cNvSpPr/>
            <p:nvPr/>
          </p:nvSpPr>
          <p:spPr>
            <a:xfrm>
              <a:off x="765556" y="3306740"/>
              <a:ext cx="1101827" cy="617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algn="ctr" defTabSz="177053" fontAlgn="auto"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1100" kern="0" dirty="0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gazelle</a:t>
              </a:r>
              <a:r>
                <a:rPr lang="zh-CN" altLang="en-US" sz="1100" kern="0" dirty="0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协议栈线程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B424604-59C6-48A5-1A9E-C520CBCBD2FC}"/>
                </a:ext>
              </a:extLst>
            </p:cNvPr>
            <p:cNvSpPr/>
            <p:nvPr/>
          </p:nvSpPr>
          <p:spPr>
            <a:xfrm>
              <a:off x="2135560" y="1830022"/>
              <a:ext cx="1242138" cy="2304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</a:ln>
          </p:spPr>
          <p:txBody>
            <a:bodyPr anchor="ctr" anchorCtr="1"/>
            <a:lstStyle/>
            <a:p>
              <a:pPr algn="ctr" defTabSz="177053" fontAlgn="auto">
                <a:spcBef>
                  <a:spcPts val="0"/>
                </a:spcBef>
                <a:spcAft>
                  <a:spcPts val="0"/>
                </a:spcAft>
                <a:buSzPct val="100000"/>
              </a:pPr>
              <a:endParaRPr lang="zh-CN" altLang="en-US" sz="1100" kern="0" dirty="0">
                <a:solidFill>
                  <a:prstClr val="black"/>
                </a:solidFill>
                <a:effectLst>
                  <a:outerShdw blurRad="50800" dist="50800" dir="5400000" algn="ctr" rotWithShape="0">
                    <a:srgbClr val="0070C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" name="圆角矩形 57">
              <a:extLst>
                <a:ext uri="{FF2B5EF4-FFF2-40B4-BE49-F238E27FC236}">
                  <a16:creationId xmlns:a16="http://schemas.microsoft.com/office/drawing/2014/main" id="{51B27DF9-C4C2-BE02-0651-F2D763FAC5DB}"/>
                </a:ext>
              </a:extLst>
            </p:cNvPr>
            <p:cNvSpPr/>
            <p:nvPr/>
          </p:nvSpPr>
          <p:spPr>
            <a:xfrm>
              <a:off x="2203068" y="1974037"/>
              <a:ext cx="1107123" cy="521196"/>
            </a:xfrm>
            <a:prstGeom prst="round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业务线程</a:t>
              </a:r>
            </a:p>
          </p:txBody>
        </p:sp>
        <p:sp>
          <p:nvSpPr>
            <p:cNvPr id="13" name="圆角矩形 57">
              <a:extLst>
                <a:ext uri="{FF2B5EF4-FFF2-40B4-BE49-F238E27FC236}">
                  <a16:creationId xmlns:a16="http://schemas.microsoft.com/office/drawing/2014/main" id="{B822A577-C637-240E-E980-464601D94886}"/>
                </a:ext>
              </a:extLst>
            </p:cNvPr>
            <p:cNvSpPr/>
            <p:nvPr/>
          </p:nvSpPr>
          <p:spPr>
            <a:xfrm>
              <a:off x="2205716" y="3304458"/>
              <a:ext cx="1101827" cy="617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algn="ctr" defTabSz="177053" fontAlgn="auto"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1100" kern="0" dirty="0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gazelle</a:t>
              </a:r>
              <a:r>
                <a:rPr lang="zh-CN" altLang="en-US" sz="1100" kern="0" dirty="0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协议栈线程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3E93CC8-6E0D-8837-8CA9-5DF405C6C4D8}"/>
                </a:ext>
              </a:extLst>
            </p:cNvPr>
            <p:cNvSpPr/>
            <p:nvPr/>
          </p:nvSpPr>
          <p:spPr>
            <a:xfrm>
              <a:off x="3935760" y="1830022"/>
              <a:ext cx="1242138" cy="23042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ysClr val="window" lastClr="FFFFFF">
                  <a:lumMod val="50000"/>
                </a:sysClr>
              </a:solidFill>
              <a:prstDash val="dash"/>
              <a:miter lim="800000"/>
            </a:ln>
          </p:spPr>
          <p:txBody>
            <a:bodyPr anchor="ctr" anchorCtr="1"/>
            <a:lstStyle/>
            <a:p>
              <a:pPr algn="ctr" defTabSz="177053" fontAlgn="auto">
                <a:spcBef>
                  <a:spcPts val="0"/>
                </a:spcBef>
                <a:spcAft>
                  <a:spcPts val="0"/>
                </a:spcAft>
                <a:buSzPct val="100000"/>
              </a:pPr>
              <a:endParaRPr lang="zh-CN" altLang="en-US" sz="1100" kern="0" dirty="0">
                <a:solidFill>
                  <a:prstClr val="black"/>
                </a:solidFill>
                <a:effectLst>
                  <a:outerShdw blurRad="50800" dist="50800" dir="5400000" algn="ctr" rotWithShape="0">
                    <a:srgbClr val="0070C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圆角矩形 57">
              <a:extLst>
                <a:ext uri="{FF2B5EF4-FFF2-40B4-BE49-F238E27FC236}">
                  <a16:creationId xmlns:a16="http://schemas.microsoft.com/office/drawing/2014/main" id="{A01E63F8-EF76-B80D-AFF0-D06E1515260B}"/>
                </a:ext>
              </a:extLst>
            </p:cNvPr>
            <p:cNvSpPr/>
            <p:nvPr/>
          </p:nvSpPr>
          <p:spPr>
            <a:xfrm>
              <a:off x="4003268" y="1974037"/>
              <a:ext cx="1107123" cy="521196"/>
            </a:xfrm>
            <a:prstGeom prst="round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业务线程</a:t>
              </a:r>
            </a:p>
          </p:txBody>
        </p:sp>
        <p:sp>
          <p:nvSpPr>
            <p:cNvPr id="16" name="圆角矩形 57">
              <a:extLst>
                <a:ext uri="{FF2B5EF4-FFF2-40B4-BE49-F238E27FC236}">
                  <a16:creationId xmlns:a16="http://schemas.microsoft.com/office/drawing/2014/main" id="{BCFF7096-6A8F-E39B-17F7-54A9A7D81AC7}"/>
                </a:ext>
              </a:extLst>
            </p:cNvPr>
            <p:cNvSpPr/>
            <p:nvPr/>
          </p:nvSpPr>
          <p:spPr>
            <a:xfrm>
              <a:off x="4005916" y="3304458"/>
              <a:ext cx="1101827" cy="61780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algn="ctr" defTabSz="177053" fontAlgn="auto"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1100" kern="0" dirty="0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gazelle</a:t>
              </a:r>
              <a:r>
                <a:rPr lang="zh-CN" altLang="en-US" sz="1100" kern="0" dirty="0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协议栈线程</a:t>
              </a:r>
            </a:p>
          </p:txBody>
        </p:sp>
        <p:sp>
          <p:nvSpPr>
            <p:cNvPr id="17" name="圆角矩形 57">
              <a:extLst>
                <a:ext uri="{FF2B5EF4-FFF2-40B4-BE49-F238E27FC236}">
                  <a16:creationId xmlns:a16="http://schemas.microsoft.com/office/drawing/2014/main" id="{FA114201-AB80-4757-A955-E5B66453EDC1}"/>
                </a:ext>
              </a:extLst>
            </p:cNvPr>
            <p:cNvSpPr/>
            <p:nvPr/>
          </p:nvSpPr>
          <p:spPr>
            <a:xfrm>
              <a:off x="695400" y="4434886"/>
              <a:ext cx="4482498" cy="464412"/>
            </a:xfrm>
            <a:prstGeom prst="roundRect">
              <a:avLst/>
            </a:prstGeom>
            <a:noFill/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marL="0" marR="0" lvl="0" indent="0" algn="ctr" defTabSz="1770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altLang="zh-CN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NIC</a:t>
              </a:r>
              <a:endPara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50800" dir="5400000" algn="ctr" rotWithShape="0">
                    <a:srgbClr val="0070C0">
                      <a:alpha val="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圆角矩形 57">
              <a:extLst>
                <a:ext uri="{FF2B5EF4-FFF2-40B4-BE49-F238E27FC236}">
                  <a16:creationId xmlns:a16="http://schemas.microsoft.com/office/drawing/2014/main" id="{678D6AFF-5CE0-78D1-8F5E-04E18C1F8259}"/>
                </a:ext>
              </a:extLst>
            </p:cNvPr>
            <p:cNvSpPr/>
            <p:nvPr/>
          </p:nvSpPr>
          <p:spPr>
            <a:xfrm>
              <a:off x="767408" y="2786662"/>
              <a:ext cx="4320479" cy="34062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ysClr val="window" lastClr="FFFFFF">
                  <a:lumMod val="50000"/>
                </a:sysClr>
              </a:solidFill>
              <a:miter lim="800000"/>
            </a:ln>
          </p:spPr>
          <p:txBody>
            <a:bodyPr anchor="ctr" anchorCtr="1"/>
            <a:lstStyle/>
            <a:p>
              <a:pPr algn="ctr" defTabSz="177053" fontAlgn="auto"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en-US" altLang="zh-CN" sz="1100" kern="0" dirty="0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LD_PRELOAD &amp; </a:t>
              </a:r>
              <a:r>
                <a:rPr lang="en-US" altLang="zh-CN" sz="1100" kern="0" dirty="0" err="1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posix</a:t>
              </a:r>
              <a:r>
                <a:rPr lang="en-US" altLang="zh-CN" sz="1100" kern="0" dirty="0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100" kern="0" dirty="0" err="1">
                  <a:solidFill>
                    <a:prstClr val="black"/>
                  </a:solidFill>
                  <a:effectLst>
                    <a:outerShdw blurRad="50800" dist="50800" dir="5400000" algn="ctr" rotWithShape="0">
                      <a:srgbClr val="0070C0">
                        <a:alpha val="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api</a:t>
              </a:r>
              <a:endParaRPr lang="zh-CN" altLang="en-US" sz="1100" kern="0" dirty="0">
                <a:solidFill>
                  <a:prstClr val="black"/>
                </a:solidFill>
                <a:effectLst>
                  <a:outerShdw blurRad="50800" dist="50800" dir="5400000" algn="ctr" rotWithShape="0">
                    <a:srgbClr val="0070C0">
                      <a:alpha val="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355BD17-2363-D413-966B-3C09A91798F3}"/>
                </a:ext>
              </a:extLst>
            </p:cNvPr>
            <p:cNvSpPr txBox="1"/>
            <p:nvPr/>
          </p:nvSpPr>
          <p:spPr>
            <a:xfrm>
              <a:off x="3552472" y="3717032"/>
              <a:ext cx="18755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kumimoji="1" lang="en-US" altLang="zh-CN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</a:t>
              </a:r>
              <a:endPara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CC814E75-CE40-3A9C-94FF-EB267B617C63}"/>
              </a:ext>
            </a:extLst>
          </p:cNvPr>
          <p:cNvSpPr txBox="1"/>
          <p:nvPr/>
        </p:nvSpPr>
        <p:spPr>
          <a:xfrm>
            <a:off x="4342104" y="1533168"/>
            <a:ext cx="4506062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适用场景：</a:t>
            </a:r>
            <a:endParaRPr kumimoji="1" lang="en-US" altLang="zh-CN" sz="1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业务网络线程数量不多，数量固定。业务线程</a:t>
            </a:r>
            <a:r>
              <a:rPr kumimoji="1" lang="en-US" altLang="zh-CN" sz="12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fd</a:t>
            </a:r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不跨线程使用，无阻塞调用。</a:t>
            </a:r>
            <a:endParaRPr kumimoji="1"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en-US" altLang="zh-CN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RTC</a:t>
            </a:r>
            <a:r>
              <a:rPr kumimoji="1"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（共线程模式）：</a:t>
            </a:r>
            <a:endParaRPr kumimoji="1" lang="en-US" altLang="zh-CN" sz="1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业务和协议栈在</a:t>
            </a: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</a:t>
            </a:r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上下文运行，</a:t>
            </a:r>
            <a:r>
              <a:rPr kumimoji="1" lang="en-US" altLang="zh-CN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poll/</a:t>
            </a:r>
            <a:r>
              <a:rPr kumimoji="1" lang="en-US" altLang="zh-CN" sz="1200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epoll</a:t>
            </a: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内执行协议栈轮询收包</a:t>
            </a:r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极致性能：</a:t>
            </a:r>
            <a:endParaRPr kumimoji="1" lang="en-US" altLang="zh-CN" sz="1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独占</a:t>
            </a:r>
            <a:r>
              <a:rPr kumimoji="1" lang="en-US" altLang="zh-CN" sz="1200" b="1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</a:t>
            </a:r>
            <a:r>
              <a:rPr kumimoji="1" lang="zh-CN" altLang="en-US" sz="12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，不需要唤醒调度</a:t>
            </a:r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，但是业务处理时间长可能导致协议栈丢包。</a:t>
            </a:r>
            <a:endParaRPr kumimoji="1"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负载均衡：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各业务线程可能</a:t>
            </a:r>
            <a:r>
              <a:rPr kumimoji="1"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listen</a:t>
            </a:r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</a:t>
            </a:r>
            <a:r>
              <a:rPr kumimoji="1" lang="en-US" altLang="zh-CN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port</a:t>
            </a:r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、或者网卡队列数小于线程数，这时需要流量均衡与转发。</a:t>
            </a:r>
            <a:endParaRPr kumimoji="1"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08" y="2423382"/>
            <a:ext cx="296737" cy="2967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2376" y="177082"/>
            <a:ext cx="8808075" cy="674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Gazelle</a:t>
            </a:r>
            <a:r>
              <a:rPr lang="zh-CN" altLang="en-US" sz="2850" b="1" dirty="0">
                <a:solidFill>
                  <a:srgbClr val="C21401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转发：多进程共用网卡模型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38" y="1097111"/>
            <a:ext cx="4118464" cy="2949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LOGO_画板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460" y="100965"/>
            <a:ext cx="1314450" cy="7404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75" y="4645660"/>
            <a:ext cx="8923655" cy="3841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C280E6E-3678-C134-C0D2-56B267F969FF}"/>
              </a:ext>
            </a:extLst>
          </p:cNvPr>
          <p:cNvSpPr txBox="1"/>
          <p:nvPr/>
        </p:nvSpPr>
        <p:spPr>
          <a:xfrm>
            <a:off x="4957911" y="1407719"/>
            <a:ext cx="373795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适用场景：</a:t>
            </a:r>
            <a:endParaRPr kumimoji="1" lang="en-US" altLang="zh-CN" sz="1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多</a:t>
            </a:r>
            <a:r>
              <a:rPr lang="en-US" altLang="zh-CN" sz="1200" dirty="0" err="1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业务进程</a:t>
            </a:r>
            <a:r>
              <a:rPr lang="zh-CN" altLang="en-US" sz="12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。</a:t>
            </a:r>
            <a:endParaRPr lang="en-US" altLang="zh-CN" sz="1200" dirty="0">
              <a:solidFill>
                <a:srgbClr val="333333"/>
              </a:solidFill>
              <a:latin typeface="微软雅黑" pitchFamily="34" charset="0"/>
              <a:ea typeface="微软雅黑" pitchFamily="34" charset="-122"/>
              <a:cs typeface="微软雅黑" pitchFamily="34" charset="-120"/>
            </a:endParaRPr>
          </a:p>
          <a:p>
            <a:endParaRPr kumimoji="1" lang="zh-CN" altLang="en-US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多进程独立：</a:t>
            </a:r>
            <a:endParaRPr kumimoji="1" lang="en-US" altLang="zh-CN" sz="1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 err="1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不作为独立线程额外分配cpu，在协议栈网卡收包后执行</a:t>
            </a:r>
            <a:r>
              <a:rPr lang="en-US" altLang="zh-CN" sz="12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</a:t>
            </a:r>
            <a:r>
              <a:rPr kumimoji="1" lang="zh-CN" altLang="en-US" sz="1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kumimoji="1"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12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软队列分发：</a:t>
            </a:r>
            <a:endParaRPr kumimoji="1" lang="en-US" altLang="zh-CN" sz="1200" b="1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基于</a:t>
            </a:r>
            <a:r>
              <a:rPr lang="en-US" altLang="zh-CN" sz="1200" dirty="0" err="1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dpdk</a:t>
            </a:r>
            <a:r>
              <a:rPr lang="en-US" altLang="zh-CN" sz="12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hash</a:t>
            </a:r>
            <a:r>
              <a:rPr lang="zh-CN" altLang="en-US" sz="12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表实现，支持并发写并发读。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各网卡硬件队列对应分配一个软件队列，通过软件队列分发报文到其他线程。软件队列采用多生产者单消费者模式 。</a:t>
            </a:r>
            <a:endParaRPr kumimoji="1" lang="en-US" altLang="zh-CN" sz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889</Words>
  <Application>Microsoft Office PowerPoint</Application>
  <PresentationFormat>全屏显示(16:9)</PresentationFormat>
  <Paragraphs>164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宋体</vt:lpstr>
      <vt:lpstr>Microsoft YaHei</vt:lpstr>
      <vt:lpstr>Microsoft YaHei</vt:lpstr>
      <vt:lpstr>Arial</vt:lpstr>
      <vt:lpstr>Calibri</vt:lpstr>
      <vt:lpstr>Wingdings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feng wan</cp:lastModifiedBy>
  <cp:revision>82</cp:revision>
  <dcterms:created xsi:type="dcterms:W3CDTF">2024-11-13T11:32:39Z</dcterms:created>
  <dcterms:modified xsi:type="dcterms:W3CDTF">2024-11-15T16:44:58Z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2052-11.8.2.10953</vt:lpwstr>
  </property>
</Properties>
</file>